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2" r:id="rId11"/>
  </p:sldMasterIdLst>
  <p:notesMasterIdLst>
    <p:notesMasterId r:id="rId41"/>
  </p:notesMasterIdLst>
  <p:handoutMasterIdLst>
    <p:handoutMasterId r:id="rId42"/>
  </p:handoutMasterIdLst>
  <p:sldIdLst>
    <p:sldId id="260" r:id="rId12"/>
    <p:sldId id="288" r:id="rId13"/>
    <p:sldId id="257" r:id="rId14"/>
    <p:sldId id="289" r:id="rId15"/>
    <p:sldId id="290" r:id="rId16"/>
    <p:sldId id="262" r:id="rId17"/>
    <p:sldId id="286" r:id="rId18"/>
    <p:sldId id="270" r:id="rId19"/>
    <p:sldId id="263" r:id="rId20"/>
    <p:sldId id="287" r:id="rId21"/>
    <p:sldId id="264" r:id="rId22"/>
    <p:sldId id="266" r:id="rId23"/>
    <p:sldId id="268" r:id="rId24"/>
    <p:sldId id="267" r:id="rId25"/>
    <p:sldId id="269" r:id="rId26"/>
    <p:sldId id="271" r:id="rId27"/>
    <p:sldId id="272" r:id="rId28"/>
    <p:sldId id="273" r:id="rId29"/>
    <p:sldId id="274" r:id="rId30"/>
    <p:sldId id="276" r:id="rId31"/>
    <p:sldId id="277" r:id="rId32"/>
    <p:sldId id="278" r:id="rId33"/>
    <p:sldId id="279" r:id="rId34"/>
    <p:sldId id="280" r:id="rId35"/>
    <p:sldId id="281" r:id="rId36"/>
    <p:sldId id="282" r:id="rId37"/>
    <p:sldId id="284" r:id="rId38"/>
    <p:sldId id="285" r:id="rId39"/>
    <p:sldId id="283" r:id="rId40"/>
  </p:sldIdLst>
  <p:sldSz cx="12190413" cy="6858000"/>
  <p:notesSz cx="7315200" cy="9601200"/>
  <p:custDataLst>
    <p:tags r:id="rId43"/>
  </p:custDataLst>
  <p:defaultTextStyle>
    <a:defPPr>
      <a:defRPr lang="da-DK"/>
    </a:defPPr>
    <a:lvl1pPr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1pPr>
    <a:lvl2pPr marL="4572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2pPr>
    <a:lvl3pPr marL="9144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3pPr>
    <a:lvl4pPr marL="13716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4pPr>
    <a:lvl5pPr marL="18288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5pPr>
    <a:lvl6pPr marL="2286000" algn="l" defTabSz="914400" rtl="0" eaLnBrk="1" latinLnBrk="0" hangingPunct="1">
      <a:defRPr sz="1600" kern="1200">
        <a:solidFill>
          <a:schemeClr val="tx1"/>
        </a:solidFill>
        <a:latin typeface="Verdana" pitchFamily="34" charset="0"/>
        <a:ea typeface="ＭＳ Ｐゴシック" pitchFamily="-80" charset="-128"/>
        <a:cs typeface="+mn-cs"/>
      </a:defRPr>
    </a:lvl6pPr>
    <a:lvl7pPr marL="2743200" algn="l" defTabSz="914400" rtl="0" eaLnBrk="1" latinLnBrk="0" hangingPunct="1">
      <a:defRPr sz="1600" kern="1200">
        <a:solidFill>
          <a:schemeClr val="tx1"/>
        </a:solidFill>
        <a:latin typeface="Verdana" pitchFamily="34" charset="0"/>
        <a:ea typeface="ＭＳ Ｐゴシック" pitchFamily="-80" charset="-128"/>
        <a:cs typeface="+mn-cs"/>
      </a:defRPr>
    </a:lvl7pPr>
    <a:lvl8pPr marL="3200400" algn="l" defTabSz="914400" rtl="0" eaLnBrk="1" latinLnBrk="0" hangingPunct="1">
      <a:defRPr sz="1600" kern="1200">
        <a:solidFill>
          <a:schemeClr val="tx1"/>
        </a:solidFill>
        <a:latin typeface="Verdana" pitchFamily="34" charset="0"/>
        <a:ea typeface="ＭＳ Ｐゴシック" pitchFamily="-80" charset="-128"/>
        <a:cs typeface="+mn-cs"/>
      </a:defRPr>
    </a:lvl8pPr>
    <a:lvl9pPr marL="3657600" algn="l" defTabSz="914400" rtl="0" eaLnBrk="1" latinLnBrk="0" hangingPunct="1">
      <a:defRPr sz="1600" kern="1200">
        <a:solidFill>
          <a:schemeClr val="tx1"/>
        </a:solidFill>
        <a:latin typeface="Verdana" pitchFamily="34" charset="0"/>
        <a:ea typeface="ＭＳ Ｐゴシック" pitchFamily="-80" charset="-128"/>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3EEA"/>
    <a:srgbClr val="171748"/>
    <a:srgbClr val="1FD082"/>
    <a:srgbClr val="FFFFFF"/>
    <a:srgbClr val="990000"/>
    <a:srgbClr val="000000"/>
    <a:srgbClr val="FFCC00"/>
    <a:srgbClr val="FF6600"/>
    <a:srgbClr val="FF0000"/>
    <a:srgbClr val="FF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0A15C55-8517-42AA-B614-E9B94910E39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717" autoAdjust="0"/>
  </p:normalViewPr>
  <p:slideViewPr>
    <p:cSldViewPr showGuides="1">
      <p:cViewPr varScale="1">
        <p:scale>
          <a:sx n="122" d="100"/>
          <a:sy n="122" d="100"/>
        </p:scale>
        <p:origin x="91" y="91"/>
      </p:cViewPr>
      <p:guideLst/>
    </p:cSldViewPr>
  </p:slideViewPr>
  <p:notesTextViewPr>
    <p:cViewPr>
      <p:scale>
        <a:sx n="100" d="100"/>
        <a:sy n="100" d="100"/>
      </p:scale>
      <p:origin x="0" y="0"/>
    </p:cViewPr>
  </p:notesTextViewPr>
  <p:notesViewPr>
    <p:cSldViewPr showGuide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ustomXml" Target="../customXml/item8.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3" Type="http://schemas.openxmlformats.org/officeDocument/2006/relationships/customXml" Target="../customXml/item3.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customXml" Target="../customXml/item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Master" Target="slideMasters/slideMaster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10" Type="http://schemas.openxmlformats.org/officeDocument/2006/relationships/customXml" Target="../customXml/item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tags" Target="tags/tag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0A5EF7-734D-40FE-B29E-3092F6E1D282}" type="doc">
      <dgm:prSet loTypeId="urn:microsoft.com/office/officeart/2005/8/layout/hProcess9" loCatId="process" qsTypeId="urn:microsoft.com/office/officeart/2005/8/quickstyle/simple1" qsCatId="simple" csTypeId="urn:microsoft.com/office/officeart/2005/8/colors/colorful1" csCatId="colorful" phldr="1"/>
      <dgm:spPr/>
    </dgm:pt>
    <dgm:pt modelId="{B3C70A84-D195-4059-B24E-44FBF37F0E27}">
      <dgm:prSet phldrT="[Text]"/>
      <dgm:spPr/>
      <dgm:t>
        <a:bodyPr/>
        <a:lstStyle/>
        <a:p>
          <a:r>
            <a:rPr lang="en-US" dirty="0" smtClean="0"/>
            <a:t>Bioinformatics</a:t>
          </a:r>
        </a:p>
        <a:p>
          <a:r>
            <a:rPr lang="en-US" dirty="0" smtClean="0"/>
            <a:t> (find candidate genes)</a:t>
          </a:r>
          <a:endParaRPr lang="en-US" dirty="0"/>
        </a:p>
      </dgm:t>
    </dgm:pt>
    <dgm:pt modelId="{D41052FA-EB1F-4F85-9034-15383F14AAF6}" type="parTrans" cxnId="{83FEE043-92F9-4CA3-ABE7-56FB690CFA60}">
      <dgm:prSet/>
      <dgm:spPr/>
      <dgm:t>
        <a:bodyPr/>
        <a:lstStyle/>
        <a:p>
          <a:endParaRPr lang="en-US"/>
        </a:p>
      </dgm:t>
    </dgm:pt>
    <dgm:pt modelId="{B487261C-FCCF-4F83-9FDE-03E47A341574}" type="sibTrans" cxnId="{83FEE043-92F9-4CA3-ABE7-56FB690CFA60}">
      <dgm:prSet/>
      <dgm:spPr/>
      <dgm:t>
        <a:bodyPr/>
        <a:lstStyle/>
        <a:p>
          <a:endParaRPr lang="en-US"/>
        </a:p>
      </dgm:t>
    </dgm:pt>
    <dgm:pt modelId="{C184F6A3-7F21-400C-83FA-F757EE126951}">
      <dgm:prSet phldrT="[Text]"/>
      <dgm:spPr/>
      <dgm:t>
        <a:bodyPr/>
        <a:lstStyle/>
        <a:p>
          <a:r>
            <a:rPr lang="en-US" dirty="0" smtClean="0"/>
            <a:t>Expression in </a:t>
          </a:r>
          <a:r>
            <a:rPr lang="en-US" i="1" dirty="0" smtClean="0"/>
            <a:t>Pichia pastoris</a:t>
          </a:r>
          <a:endParaRPr lang="en-US" i="1" dirty="0"/>
        </a:p>
      </dgm:t>
    </dgm:pt>
    <dgm:pt modelId="{062B0E4B-841F-4BC5-A80B-ED6D2B21E7BB}" type="parTrans" cxnId="{9D0771C4-A53A-4135-AD6D-E71B6003D037}">
      <dgm:prSet/>
      <dgm:spPr/>
      <dgm:t>
        <a:bodyPr/>
        <a:lstStyle/>
        <a:p>
          <a:endParaRPr lang="en-US"/>
        </a:p>
      </dgm:t>
    </dgm:pt>
    <dgm:pt modelId="{63FFFC2E-F170-4829-BBF0-338DC651CC54}" type="sibTrans" cxnId="{9D0771C4-A53A-4135-AD6D-E71B6003D037}">
      <dgm:prSet/>
      <dgm:spPr/>
      <dgm:t>
        <a:bodyPr/>
        <a:lstStyle/>
        <a:p>
          <a:endParaRPr lang="en-US"/>
        </a:p>
      </dgm:t>
    </dgm:pt>
    <dgm:pt modelId="{A644DCEC-A0F4-4DDB-ABBF-078C9D226F27}">
      <dgm:prSet phldrT="[Text]"/>
      <dgm:spPr/>
      <dgm:t>
        <a:bodyPr/>
        <a:lstStyle/>
        <a:p>
          <a:r>
            <a:rPr lang="en-US" dirty="0" smtClean="0"/>
            <a:t>Protein purification</a:t>
          </a:r>
        </a:p>
      </dgm:t>
    </dgm:pt>
    <dgm:pt modelId="{2C11A0F1-C1E8-40B3-AC72-36E6BE29F4B6}" type="parTrans" cxnId="{EBEEFCBE-E454-4B71-A24C-E76AC09DA074}">
      <dgm:prSet/>
      <dgm:spPr/>
      <dgm:t>
        <a:bodyPr/>
        <a:lstStyle/>
        <a:p>
          <a:endParaRPr lang="en-US"/>
        </a:p>
      </dgm:t>
    </dgm:pt>
    <dgm:pt modelId="{62919FE9-78EE-4C7B-8491-975FEDA82F43}" type="sibTrans" cxnId="{EBEEFCBE-E454-4B71-A24C-E76AC09DA074}">
      <dgm:prSet/>
      <dgm:spPr/>
      <dgm:t>
        <a:bodyPr/>
        <a:lstStyle/>
        <a:p>
          <a:endParaRPr lang="en-US"/>
        </a:p>
      </dgm:t>
    </dgm:pt>
    <dgm:pt modelId="{FCECF4AE-0215-49D6-B82E-4877343D48C8}">
      <dgm:prSet phldrT="[Text]"/>
      <dgm:spPr/>
      <dgm:t>
        <a:bodyPr/>
        <a:lstStyle/>
        <a:p>
          <a:r>
            <a:rPr lang="en-US" dirty="0" smtClean="0"/>
            <a:t>Enzyme characterization</a:t>
          </a:r>
        </a:p>
      </dgm:t>
    </dgm:pt>
    <dgm:pt modelId="{79DAC4D8-CA5D-4841-9BD1-E604D49EDD5E}" type="parTrans" cxnId="{6BBB2A11-CA1E-43CA-8855-3B3DFB229675}">
      <dgm:prSet/>
      <dgm:spPr/>
      <dgm:t>
        <a:bodyPr/>
        <a:lstStyle/>
        <a:p>
          <a:endParaRPr lang="en-US"/>
        </a:p>
      </dgm:t>
    </dgm:pt>
    <dgm:pt modelId="{B34509BA-2E5A-483D-B032-0FB218FC8961}" type="sibTrans" cxnId="{6BBB2A11-CA1E-43CA-8855-3B3DFB229675}">
      <dgm:prSet/>
      <dgm:spPr/>
      <dgm:t>
        <a:bodyPr/>
        <a:lstStyle/>
        <a:p>
          <a:endParaRPr lang="en-US"/>
        </a:p>
      </dgm:t>
    </dgm:pt>
    <dgm:pt modelId="{FC894086-A38E-4A10-97B6-7DDAD9CCC6E0}" type="pres">
      <dgm:prSet presAssocID="{960A5EF7-734D-40FE-B29E-3092F6E1D282}" presName="CompostProcess" presStyleCnt="0">
        <dgm:presLayoutVars>
          <dgm:dir/>
          <dgm:resizeHandles val="exact"/>
        </dgm:presLayoutVars>
      </dgm:prSet>
      <dgm:spPr/>
    </dgm:pt>
    <dgm:pt modelId="{79D857D9-19AB-493B-8ABE-6ABC726AB114}" type="pres">
      <dgm:prSet presAssocID="{960A5EF7-734D-40FE-B29E-3092F6E1D282}" presName="arrow" presStyleLbl="bgShp" presStyleIdx="0" presStyleCnt="1"/>
      <dgm:spPr/>
    </dgm:pt>
    <dgm:pt modelId="{FBC464F4-37CB-4215-B827-2AFAB0FFCE29}" type="pres">
      <dgm:prSet presAssocID="{960A5EF7-734D-40FE-B29E-3092F6E1D282}" presName="linearProcess" presStyleCnt="0"/>
      <dgm:spPr/>
    </dgm:pt>
    <dgm:pt modelId="{F87E277F-2A09-405F-9509-B3E6872F6B7F}" type="pres">
      <dgm:prSet presAssocID="{B3C70A84-D195-4059-B24E-44FBF37F0E27}" presName="textNode" presStyleLbl="node1" presStyleIdx="0" presStyleCnt="4" custScaleX="137797">
        <dgm:presLayoutVars>
          <dgm:bulletEnabled val="1"/>
        </dgm:presLayoutVars>
      </dgm:prSet>
      <dgm:spPr/>
      <dgm:t>
        <a:bodyPr/>
        <a:lstStyle/>
        <a:p>
          <a:endParaRPr lang="en-US"/>
        </a:p>
      </dgm:t>
    </dgm:pt>
    <dgm:pt modelId="{3B1DF104-EDC5-4019-930A-2748A7FC08EC}" type="pres">
      <dgm:prSet presAssocID="{B487261C-FCCF-4F83-9FDE-03E47A341574}" presName="sibTrans" presStyleCnt="0"/>
      <dgm:spPr/>
    </dgm:pt>
    <dgm:pt modelId="{B0552006-3C36-4C16-93D4-480EB8442AD7}" type="pres">
      <dgm:prSet presAssocID="{C184F6A3-7F21-400C-83FA-F757EE126951}" presName="textNode" presStyleLbl="node1" presStyleIdx="1" presStyleCnt="4">
        <dgm:presLayoutVars>
          <dgm:bulletEnabled val="1"/>
        </dgm:presLayoutVars>
      </dgm:prSet>
      <dgm:spPr/>
      <dgm:t>
        <a:bodyPr/>
        <a:lstStyle/>
        <a:p>
          <a:endParaRPr lang="en-US"/>
        </a:p>
      </dgm:t>
    </dgm:pt>
    <dgm:pt modelId="{ED220B03-D2A9-47D2-8CB3-9FF41AA29ECF}" type="pres">
      <dgm:prSet presAssocID="{63FFFC2E-F170-4829-BBF0-338DC651CC54}" presName="sibTrans" presStyleCnt="0"/>
      <dgm:spPr/>
    </dgm:pt>
    <dgm:pt modelId="{10DE7422-97BB-4D27-A106-5CF827837217}" type="pres">
      <dgm:prSet presAssocID="{A644DCEC-A0F4-4DDB-ABBF-078C9D226F27}" presName="textNode" presStyleLbl="node1" presStyleIdx="2" presStyleCnt="4" custScaleX="114767">
        <dgm:presLayoutVars>
          <dgm:bulletEnabled val="1"/>
        </dgm:presLayoutVars>
      </dgm:prSet>
      <dgm:spPr/>
      <dgm:t>
        <a:bodyPr/>
        <a:lstStyle/>
        <a:p>
          <a:endParaRPr lang="en-US"/>
        </a:p>
      </dgm:t>
    </dgm:pt>
    <dgm:pt modelId="{3DC2B871-B2D9-41D1-B2AE-831EBFE13AB1}" type="pres">
      <dgm:prSet presAssocID="{62919FE9-78EE-4C7B-8491-975FEDA82F43}" presName="sibTrans" presStyleCnt="0"/>
      <dgm:spPr/>
    </dgm:pt>
    <dgm:pt modelId="{C7ADA1FA-B420-49BD-B1A7-EC7EFF7E54E2}" type="pres">
      <dgm:prSet presAssocID="{FCECF4AE-0215-49D6-B82E-4877343D48C8}" presName="textNode" presStyleLbl="node1" presStyleIdx="3" presStyleCnt="4" custScaleX="113887">
        <dgm:presLayoutVars>
          <dgm:bulletEnabled val="1"/>
        </dgm:presLayoutVars>
      </dgm:prSet>
      <dgm:spPr/>
      <dgm:t>
        <a:bodyPr/>
        <a:lstStyle/>
        <a:p>
          <a:endParaRPr lang="en-US"/>
        </a:p>
      </dgm:t>
    </dgm:pt>
  </dgm:ptLst>
  <dgm:cxnLst>
    <dgm:cxn modelId="{83FEE043-92F9-4CA3-ABE7-56FB690CFA60}" srcId="{960A5EF7-734D-40FE-B29E-3092F6E1D282}" destId="{B3C70A84-D195-4059-B24E-44FBF37F0E27}" srcOrd="0" destOrd="0" parTransId="{D41052FA-EB1F-4F85-9034-15383F14AAF6}" sibTransId="{B487261C-FCCF-4F83-9FDE-03E47A341574}"/>
    <dgm:cxn modelId="{626F1302-B297-4AED-B9AB-1DA84DBC5703}" type="presOf" srcId="{960A5EF7-734D-40FE-B29E-3092F6E1D282}" destId="{FC894086-A38E-4A10-97B6-7DDAD9CCC6E0}" srcOrd="0" destOrd="0" presId="urn:microsoft.com/office/officeart/2005/8/layout/hProcess9"/>
    <dgm:cxn modelId="{D77D419C-9D9C-4BEE-84CF-6604C61D3552}" type="presOf" srcId="{C184F6A3-7F21-400C-83FA-F757EE126951}" destId="{B0552006-3C36-4C16-93D4-480EB8442AD7}" srcOrd="0" destOrd="0" presId="urn:microsoft.com/office/officeart/2005/8/layout/hProcess9"/>
    <dgm:cxn modelId="{6BBB2A11-CA1E-43CA-8855-3B3DFB229675}" srcId="{960A5EF7-734D-40FE-B29E-3092F6E1D282}" destId="{FCECF4AE-0215-49D6-B82E-4877343D48C8}" srcOrd="3" destOrd="0" parTransId="{79DAC4D8-CA5D-4841-9BD1-E604D49EDD5E}" sibTransId="{B34509BA-2E5A-483D-B032-0FB218FC8961}"/>
    <dgm:cxn modelId="{EBEEFCBE-E454-4B71-A24C-E76AC09DA074}" srcId="{960A5EF7-734D-40FE-B29E-3092F6E1D282}" destId="{A644DCEC-A0F4-4DDB-ABBF-078C9D226F27}" srcOrd="2" destOrd="0" parTransId="{2C11A0F1-C1E8-40B3-AC72-36E6BE29F4B6}" sibTransId="{62919FE9-78EE-4C7B-8491-975FEDA82F43}"/>
    <dgm:cxn modelId="{9D0771C4-A53A-4135-AD6D-E71B6003D037}" srcId="{960A5EF7-734D-40FE-B29E-3092F6E1D282}" destId="{C184F6A3-7F21-400C-83FA-F757EE126951}" srcOrd="1" destOrd="0" parTransId="{062B0E4B-841F-4BC5-A80B-ED6D2B21E7BB}" sibTransId="{63FFFC2E-F170-4829-BBF0-338DC651CC54}"/>
    <dgm:cxn modelId="{B22396C0-C0DC-4AF5-87F8-56D705D9A80C}" type="presOf" srcId="{B3C70A84-D195-4059-B24E-44FBF37F0E27}" destId="{F87E277F-2A09-405F-9509-B3E6872F6B7F}" srcOrd="0" destOrd="0" presId="urn:microsoft.com/office/officeart/2005/8/layout/hProcess9"/>
    <dgm:cxn modelId="{B64A8069-DDB2-46A1-89FA-26AFA6BA14BD}" type="presOf" srcId="{FCECF4AE-0215-49D6-B82E-4877343D48C8}" destId="{C7ADA1FA-B420-49BD-B1A7-EC7EFF7E54E2}" srcOrd="0" destOrd="0" presId="urn:microsoft.com/office/officeart/2005/8/layout/hProcess9"/>
    <dgm:cxn modelId="{A7DC2906-8288-457E-8A8A-D83EC71165A5}" type="presOf" srcId="{A644DCEC-A0F4-4DDB-ABBF-078C9D226F27}" destId="{10DE7422-97BB-4D27-A106-5CF827837217}" srcOrd="0" destOrd="0" presId="urn:microsoft.com/office/officeart/2005/8/layout/hProcess9"/>
    <dgm:cxn modelId="{825C8780-5F57-4C73-A929-AF3E707FD244}" type="presParOf" srcId="{FC894086-A38E-4A10-97B6-7DDAD9CCC6E0}" destId="{79D857D9-19AB-493B-8ABE-6ABC726AB114}" srcOrd="0" destOrd="0" presId="urn:microsoft.com/office/officeart/2005/8/layout/hProcess9"/>
    <dgm:cxn modelId="{C365CDB2-F45B-4B87-B0D1-0E0F2CCFBA56}" type="presParOf" srcId="{FC894086-A38E-4A10-97B6-7DDAD9CCC6E0}" destId="{FBC464F4-37CB-4215-B827-2AFAB0FFCE29}" srcOrd="1" destOrd="0" presId="urn:microsoft.com/office/officeart/2005/8/layout/hProcess9"/>
    <dgm:cxn modelId="{F63E98D0-67F7-4691-B157-815F1D5B2F6A}" type="presParOf" srcId="{FBC464F4-37CB-4215-B827-2AFAB0FFCE29}" destId="{F87E277F-2A09-405F-9509-B3E6872F6B7F}" srcOrd="0" destOrd="0" presId="urn:microsoft.com/office/officeart/2005/8/layout/hProcess9"/>
    <dgm:cxn modelId="{13B651E2-B345-4C51-B38B-815C6ABEE9B2}" type="presParOf" srcId="{FBC464F4-37CB-4215-B827-2AFAB0FFCE29}" destId="{3B1DF104-EDC5-4019-930A-2748A7FC08EC}" srcOrd="1" destOrd="0" presId="urn:microsoft.com/office/officeart/2005/8/layout/hProcess9"/>
    <dgm:cxn modelId="{CD3E193A-8EA4-4CB3-A586-F66ED8F0215D}" type="presParOf" srcId="{FBC464F4-37CB-4215-B827-2AFAB0FFCE29}" destId="{B0552006-3C36-4C16-93D4-480EB8442AD7}" srcOrd="2" destOrd="0" presId="urn:microsoft.com/office/officeart/2005/8/layout/hProcess9"/>
    <dgm:cxn modelId="{DCBD5B6E-57B9-46E1-A079-589411ACDBA3}" type="presParOf" srcId="{FBC464F4-37CB-4215-B827-2AFAB0FFCE29}" destId="{ED220B03-D2A9-47D2-8CB3-9FF41AA29ECF}" srcOrd="3" destOrd="0" presId="urn:microsoft.com/office/officeart/2005/8/layout/hProcess9"/>
    <dgm:cxn modelId="{5500F281-9558-4C20-BEB6-6C46ED5A6F20}" type="presParOf" srcId="{FBC464F4-37CB-4215-B827-2AFAB0FFCE29}" destId="{10DE7422-97BB-4D27-A106-5CF827837217}" srcOrd="4" destOrd="0" presId="urn:microsoft.com/office/officeart/2005/8/layout/hProcess9"/>
    <dgm:cxn modelId="{D2279C2E-5D78-441A-A1A3-C8F426D185E9}" type="presParOf" srcId="{FBC464F4-37CB-4215-B827-2AFAB0FFCE29}" destId="{3DC2B871-B2D9-41D1-B2AE-831EBFE13AB1}" srcOrd="5" destOrd="0" presId="urn:microsoft.com/office/officeart/2005/8/layout/hProcess9"/>
    <dgm:cxn modelId="{907836AF-D522-4C13-9DAF-D6178EBD5DF0}" type="presParOf" srcId="{FBC464F4-37CB-4215-B827-2AFAB0FFCE29}" destId="{C7ADA1FA-B420-49BD-B1A7-EC7EFF7E54E2}"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D857D9-19AB-493B-8ABE-6ABC726AB114}">
      <dsp:nvSpPr>
        <dsp:cNvPr id="0" name=""/>
        <dsp:cNvSpPr/>
      </dsp:nvSpPr>
      <dsp:spPr>
        <a:xfrm>
          <a:off x="677401" y="0"/>
          <a:ext cx="7677220" cy="4085394"/>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7E277F-2A09-405F-9509-B3E6872F6B7F}">
      <dsp:nvSpPr>
        <dsp:cNvPr id="0" name=""/>
        <dsp:cNvSpPr/>
      </dsp:nvSpPr>
      <dsp:spPr>
        <a:xfrm>
          <a:off x="4042" y="1225618"/>
          <a:ext cx="2582758" cy="163415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Bioinformatics</a:t>
          </a:r>
        </a:p>
        <a:p>
          <a:pPr lvl="0" algn="ctr" defTabSz="889000">
            <a:lnSpc>
              <a:spcPct val="90000"/>
            </a:lnSpc>
            <a:spcBef>
              <a:spcPct val="0"/>
            </a:spcBef>
            <a:spcAft>
              <a:spcPct val="35000"/>
            </a:spcAft>
          </a:pPr>
          <a:r>
            <a:rPr lang="en-US" sz="2000" kern="1200" dirty="0" smtClean="0"/>
            <a:t> (find candidate genes)</a:t>
          </a:r>
          <a:endParaRPr lang="en-US" sz="2000" kern="1200" dirty="0"/>
        </a:p>
      </dsp:txBody>
      <dsp:txXfrm>
        <a:off x="83815" y="1305391"/>
        <a:ext cx="2423212" cy="1474611"/>
      </dsp:txXfrm>
    </dsp:sp>
    <dsp:sp modelId="{B0552006-3C36-4C16-93D4-480EB8442AD7}">
      <dsp:nvSpPr>
        <dsp:cNvPr id="0" name=""/>
        <dsp:cNvSpPr/>
      </dsp:nvSpPr>
      <dsp:spPr>
        <a:xfrm>
          <a:off x="2680517" y="1225618"/>
          <a:ext cx="1874321" cy="1634157"/>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Expression in </a:t>
          </a:r>
          <a:r>
            <a:rPr lang="en-US" sz="2000" i="1" kern="1200" dirty="0" smtClean="0"/>
            <a:t>Pichia pastoris</a:t>
          </a:r>
          <a:endParaRPr lang="en-US" sz="2000" i="1" kern="1200" dirty="0"/>
        </a:p>
      </dsp:txBody>
      <dsp:txXfrm>
        <a:off x="2760290" y="1305391"/>
        <a:ext cx="1714775" cy="1474611"/>
      </dsp:txXfrm>
    </dsp:sp>
    <dsp:sp modelId="{10DE7422-97BB-4D27-A106-5CF827837217}">
      <dsp:nvSpPr>
        <dsp:cNvPr id="0" name=""/>
        <dsp:cNvSpPr/>
      </dsp:nvSpPr>
      <dsp:spPr>
        <a:xfrm>
          <a:off x="4648554" y="1225618"/>
          <a:ext cx="2151102" cy="1634157"/>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Protein purification</a:t>
          </a:r>
        </a:p>
      </dsp:txBody>
      <dsp:txXfrm>
        <a:off x="4728327" y="1305391"/>
        <a:ext cx="1991556" cy="1474611"/>
      </dsp:txXfrm>
    </dsp:sp>
    <dsp:sp modelId="{C7ADA1FA-B420-49BD-B1A7-EC7EFF7E54E2}">
      <dsp:nvSpPr>
        <dsp:cNvPr id="0" name=""/>
        <dsp:cNvSpPr/>
      </dsp:nvSpPr>
      <dsp:spPr>
        <a:xfrm>
          <a:off x="6893373" y="1225618"/>
          <a:ext cx="2134608" cy="1634157"/>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Enzyme characterization</a:t>
          </a:r>
        </a:p>
      </dsp:txBody>
      <dsp:txXfrm>
        <a:off x="6973146" y="1305391"/>
        <a:ext cx="1975062" cy="147461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image" Target="../media/image13.emf"/><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image" Target="../media/image3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73.wmf"/><Relationship Id="rId1" Type="http://schemas.openxmlformats.org/officeDocument/2006/relationships/image" Target="../media/image7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490" name="Rectangle 2"/>
          <p:cNvSpPr>
            <a:spLocks noGrp="1" noChangeArrowheads="1"/>
          </p:cNvSpPr>
          <p:nvPr>
            <p:ph type="hdr" sz="quarter"/>
          </p:nvPr>
        </p:nvSpPr>
        <p:spPr bwMode="auto">
          <a:xfrm>
            <a:off x="0" y="0"/>
            <a:ext cx="3169920"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eaLnBrk="0" hangingPunct="0">
              <a:spcBef>
                <a:spcPct val="0"/>
              </a:spcBef>
              <a:defRPr sz="1300"/>
            </a:lvl1pPr>
          </a:lstStyle>
          <a:p>
            <a:endParaRPr lang="da-DK" dirty="0">
              <a:latin typeface="Arial" panose="020B0604020202020204" pitchFamily="34" charset="0"/>
            </a:endParaRPr>
          </a:p>
        </p:txBody>
      </p:sp>
      <p:sp>
        <p:nvSpPr>
          <p:cNvPr id="63491" name="Rectangle 3"/>
          <p:cNvSpPr>
            <a:spLocks noGrp="1" noChangeArrowheads="1"/>
          </p:cNvSpPr>
          <p:nvPr>
            <p:ph type="dt" sz="quarter" idx="1"/>
          </p:nvPr>
        </p:nvSpPr>
        <p:spPr bwMode="auto">
          <a:xfrm>
            <a:off x="4143587" y="0"/>
            <a:ext cx="3169920"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eaLnBrk="0" hangingPunct="0">
              <a:spcBef>
                <a:spcPct val="0"/>
              </a:spcBef>
              <a:defRPr sz="1300"/>
            </a:lvl1pPr>
          </a:lstStyle>
          <a:p>
            <a:endParaRPr lang="da-DK" dirty="0">
              <a:latin typeface="Arial" panose="020B0604020202020204" pitchFamily="34" charset="0"/>
            </a:endParaRPr>
          </a:p>
        </p:txBody>
      </p:sp>
      <p:sp>
        <p:nvSpPr>
          <p:cNvPr id="63492" name="Rectangle 4"/>
          <p:cNvSpPr>
            <a:spLocks noGrp="1" noChangeArrowheads="1"/>
          </p:cNvSpPr>
          <p:nvPr>
            <p:ph type="ftr" sz="quarter" idx="2"/>
          </p:nvPr>
        </p:nvSpPr>
        <p:spPr bwMode="auto">
          <a:xfrm>
            <a:off x="0" y="9119474"/>
            <a:ext cx="3169920"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eaLnBrk="0" hangingPunct="0">
              <a:spcBef>
                <a:spcPct val="0"/>
              </a:spcBef>
              <a:defRPr sz="1300"/>
            </a:lvl1pPr>
          </a:lstStyle>
          <a:p>
            <a:endParaRPr lang="da-DK" dirty="0">
              <a:latin typeface="Arial" panose="020B0604020202020204" pitchFamily="34" charset="0"/>
            </a:endParaRPr>
          </a:p>
        </p:txBody>
      </p:sp>
      <p:sp>
        <p:nvSpPr>
          <p:cNvPr id="63493" name="Rectangle 5"/>
          <p:cNvSpPr>
            <a:spLocks noGrp="1" noChangeArrowheads="1"/>
          </p:cNvSpPr>
          <p:nvPr>
            <p:ph type="sldNum" sz="quarter" idx="3"/>
          </p:nvPr>
        </p:nvSpPr>
        <p:spPr bwMode="auto">
          <a:xfrm>
            <a:off x="4143587" y="9119474"/>
            <a:ext cx="3169920"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r" eaLnBrk="0" hangingPunct="0">
              <a:spcBef>
                <a:spcPct val="0"/>
              </a:spcBef>
              <a:defRPr sz="1300"/>
            </a:lvl1pPr>
          </a:lstStyle>
          <a:p>
            <a:fld id="{491ECFBD-4A0D-4BCF-98A8-E205F44719BF}" type="slidenum">
              <a:rPr lang="da-DK" smtClean="0">
                <a:latin typeface="Arial" panose="020B0604020202020204" pitchFamily="34" charset="0"/>
              </a:rPr>
              <a:pPr/>
              <a:t>‹#›</a:t>
            </a:fld>
            <a:endParaRPr lang="da-DK" dirty="0">
              <a:latin typeface="Arial" panose="020B0604020202020204" pitchFamily="34" charset="0"/>
            </a:endParaRPr>
          </a:p>
        </p:txBody>
      </p:sp>
    </p:spTree>
    <p:extLst>
      <p:ext uri="{BB962C8B-B14F-4D97-AF65-F5344CB8AC3E}">
        <p14:creationId xmlns:p14="http://schemas.microsoft.com/office/powerpoint/2010/main" val="13728099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69920" cy="480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6661" tIns="48331" rIns="96661" bIns="48331" numCol="1" anchor="t" anchorCtr="0" compatLnSpc="1">
            <a:prstTxWarp prst="textNoShape">
              <a:avLst/>
            </a:prstTxWarp>
          </a:bodyPr>
          <a:lstStyle>
            <a:lvl1pPr eaLnBrk="0" hangingPunct="0">
              <a:spcBef>
                <a:spcPct val="0"/>
              </a:spcBef>
              <a:defRPr sz="1300">
                <a:latin typeface="Arial" panose="020B0604020202020204" pitchFamily="34" charset="0"/>
              </a:defRPr>
            </a:lvl1pPr>
          </a:lstStyle>
          <a:p>
            <a:endParaRPr lang="da-DK" dirty="0"/>
          </a:p>
        </p:txBody>
      </p:sp>
      <p:sp>
        <p:nvSpPr>
          <p:cNvPr id="3075" name="Rectangle 3"/>
          <p:cNvSpPr>
            <a:spLocks noGrp="1" noChangeArrowheads="1"/>
          </p:cNvSpPr>
          <p:nvPr>
            <p:ph type="dt" idx="1"/>
          </p:nvPr>
        </p:nvSpPr>
        <p:spPr bwMode="auto">
          <a:xfrm>
            <a:off x="4145280" y="0"/>
            <a:ext cx="3169920" cy="480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6661" tIns="48331" rIns="96661" bIns="48331" numCol="1" anchor="t" anchorCtr="0" compatLnSpc="1">
            <a:prstTxWarp prst="textNoShape">
              <a:avLst/>
            </a:prstTxWarp>
          </a:bodyPr>
          <a:lstStyle>
            <a:lvl1pPr algn="r" eaLnBrk="0" hangingPunct="0">
              <a:spcBef>
                <a:spcPct val="0"/>
              </a:spcBef>
              <a:defRPr sz="1300">
                <a:latin typeface="Arial" panose="020B0604020202020204" pitchFamily="34" charset="0"/>
              </a:defRPr>
            </a:lvl1pPr>
          </a:lstStyle>
          <a:p>
            <a:endParaRPr lang="da-DK" dirty="0"/>
          </a:p>
        </p:txBody>
      </p:sp>
      <p:sp>
        <p:nvSpPr>
          <p:cNvPr id="3076"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975360" y="4560570"/>
            <a:ext cx="5364480" cy="43205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da-DK" dirty="0" err="1"/>
              <a:t>Click</a:t>
            </a:r>
            <a:r>
              <a:rPr lang="da-DK" dirty="0"/>
              <a:t> to </a:t>
            </a:r>
            <a:r>
              <a:rPr lang="da-DK" dirty="0" err="1"/>
              <a:t>edit</a:t>
            </a:r>
            <a:r>
              <a:rPr lang="da-DK" dirty="0"/>
              <a:t> Master </a:t>
            </a:r>
            <a:r>
              <a:rPr lang="da-DK" dirty="0" err="1"/>
              <a:t>text</a:t>
            </a:r>
            <a:r>
              <a:rPr lang="da-DK" dirty="0"/>
              <a:t> </a:t>
            </a:r>
            <a:r>
              <a:rPr lang="da-DK" dirty="0" err="1"/>
              <a:t>styles</a:t>
            </a:r>
            <a:endParaRPr lang="da-DK" dirty="0"/>
          </a:p>
          <a:p>
            <a:pPr lvl="1"/>
            <a:r>
              <a:rPr lang="da-DK" dirty="0"/>
              <a:t>Second </a:t>
            </a:r>
            <a:r>
              <a:rPr lang="da-DK" dirty="0" err="1"/>
              <a:t>level</a:t>
            </a:r>
            <a:endParaRPr lang="da-DK" dirty="0"/>
          </a:p>
          <a:p>
            <a:pPr lvl="2"/>
            <a:r>
              <a:rPr lang="da-DK" dirty="0"/>
              <a:t>Third </a:t>
            </a:r>
            <a:r>
              <a:rPr lang="da-DK" dirty="0" err="1"/>
              <a:t>level</a:t>
            </a:r>
            <a:endParaRPr lang="da-DK" dirty="0"/>
          </a:p>
          <a:p>
            <a:pPr lvl="3"/>
            <a:r>
              <a:rPr lang="da-DK" dirty="0" err="1"/>
              <a:t>Fourth</a:t>
            </a:r>
            <a:r>
              <a:rPr lang="da-DK" dirty="0"/>
              <a:t> </a:t>
            </a:r>
            <a:r>
              <a:rPr lang="da-DK" dirty="0" err="1"/>
              <a:t>level</a:t>
            </a:r>
            <a:endParaRPr lang="da-DK" dirty="0"/>
          </a:p>
          <a:p>
            <a:pPr lvl="4"/>
            <a:r>
              <a:rPr lang="da-DK" dirty="0"/>
              <a:t>Fifth </a:t>
            </a:r>
            <a:r>
              <a:rPr lang="da-DK" dirty="0" err="1"/>
              <a:t>level</a:t>
            </a:r>
            <a:endParaRPr lang="da-DK" dirty="0"/>
          </a:p>
        </p:txBody>
      </p:sp>
      <p:sp>
        <p:nvSpPr>
          <p:cNvPr id="3078" name="Rectangle 6"/>
          <p:cNvSpPr>
            <a:spLocks noGrp="1" noChangeArrowheads="1"/>
          </p:cNvSpPr>
          <p:nvPr>
            <p:ph type="ftr" sz="quarter" idx="4"/>
          </p:nvPr>
        </p:nvSpPr>
        <p:spPr bwMode="auto">
          <a:xfrm>
            <a:off x="0" y="9121140"/>
            <a:ext cx="3169920" cy="480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6661" tIns="48331" rIns="96661" bIns="48331" numCol="1" anchor="b" anchorCtr="0" compatLnSpc="1">
            <a:prstTxWarp prst="textNoShape">
              <a:avLst/>
            </a:prstTxWarp>
          </a:bodyPr>
          <a:lstStyle>
            <a:lvl1pPr eaLnBrk="0" hangingPunct="0">
              <a:spcBef>
                <a:spcPct val="0"/>
              </a:spcBef>
              <a:defRPr sz="1300">
                <a:latin typeface="Arial" panose="020B0604020202020204" pitchFamily="34" charset="0"/>
              </a:defRPr>
            </a:lvl1pPr>
          </a:lstStyle>
          <a:p>
            <a:endParaRPr lang="da-DK" dirty="0"/>
          </a:p>
        </p:txBody>
      </p:sp>
      <p:sp>
        <p:nvSpPr>
          <p:cNvPr id="3079" name="Rectangle 7"/>
          <p:cNvSpPr>
            <a:spLocks noGrp="1" noChangeArrowheads="1"/>
          </p:cNvSpPr>
          <p:nvPr>
            <p:ph type="sldNum" sz="quarter" idx="5"/>
          </p:nvPr>
        </p:nvSpPr>
        <p:spPr bwMode="auto">
          <a:xfrm>
            <a:off x="4145280" y="9121140"/>
            <a:ext cx="3169920" cy="480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6661" tIns="48331" rIns="96661" bIns="48331" numCol="1" anchor="b" anchorCtr="0" compatLnSpc="1">
            <a:prstTxWarp prst="textNoShape">
              <a:avLst/>
            </a:prstTxWarp>
          </a:bodyPr>
          <a:lstStyle>
            <a:lvl1pPr algn="r" eaLnBrk="0" hangingPunct="0">
              <a:spcBef>
                <a:spcPct val="0"/>
              </a:spcBef>
              <a:defRPr sz="1300">
                <a:latin typeface="Arial" panose="020B0604020202020204" pitchFamily="34" charset="0"/>
              </a:defRPr>
            </a:lvl1pPr>
          </a:lstStyle>
          <a:p>
            <a:fld id="{C734BB09-483B-4C4B-A5A4-C02A22055B01}" type="slidenum">
              <a:rPr lang="da-DK" smtClean="0"/>
              <a:pPr/>
              <a:t>‹#›</a:t>
            </a:fld>
            <a:endParaRPr lang="da-DK" dirty="0"/>
          </a:p>
        </p:txBody>
      </p:sp>
    </p:spTree>
    <p:extLst>
      <p:ext uri="{BB962C8B-B14F-4D97-AF65-F5344CB8AC3E}">
        <p14:creationId xmlns:p14="http://schemas.microsoft.com/office/powerpoint/2010/main" val="127783607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Good</a:t>
            </a:r>
            <a:r>
              <a:rPr lang="en-GB" baseline="0" dirty="0" smtClean="0"/>
              <a:t> morning</a:t>
            </a:r>
          </a:p>
          <a:p>
            <a:r>
              <a:rPr lang="en-GB" baseline="0" dirty="0" smtClean="0"/>
              <a:t>Thank you for the invitation</a:t>
            </a:r>
          </a:p>
          <a:p>
            <a:r>
              <a:rPr lang="en-GB" baseline="0" dirty="0" smtClean="0"/>
              <a:t>Talk about fungal enzymes active towards lignocellulose</a:t>
            </a:r>
          </a:p>
          <a:p>
            <a:r>
              <a:rPr lang="en-GB" baseline="0" dirty="0" smtClean="0"/>
              <a:t>Short introduction to and then otherwise stay close to some of the research that I have been doing, and use these as examples of how we study fungal enzymes.</a:t>
            </a:r>
          </a:p>
          <a:p>
            <a:r>
              <a:rPr lang="en-GB" baseline="0" dirty="0" smtClean="0"/>
              <a:t>I am associate prof. here at DTU Bioengineering and I have worked with enzymatic conversion of lignocellulose for the past 15 years or so.</a:t>
            </a:r>
            <a:endParaRPr lang="en-GB" dirty="0"/>
          </a:p>
        </p:txBody>
      </p:sp>
      <p:sp>
        <p:nvSpPr>
          <p:cNvPr id="4" name="Slide Number Placeholder 3"/>
          <p:cNvSpPr>
            <a:spLocks noGrp="1"/>
          </p:cNvSpPr>
          <p:nvPr>
            <p:ph type="sldNum" sz="quarter" idx="10"/>
          </p:nvPr>
        </p:nvSpPr>
        <p:spPr/>
        <p:txBody>
          <a:bodyPr/>
          <a:lstStyle/>
          <a:p>
            <a:fld id="{C734BB09-483B-4C4B-A5A4-C02A22055B01}" type="slidenum">
              <a:rPr lang="da-DK" smtClean="0"/>
              <a:pPr/>
              <a:t>1</a:t>
            </a:fld>
            <a:endParaRPr lang="da-DK" dirty="0"/>
          </a:p>
        </p:txBody>
      </p:sp>
    </p:spTree>
    <p:extLst>
      <p:ext uri="{BB962C8B-B14F-4D97-AF65-F5344CB8AC3E}">
        <p14:creationId xmlns:p14="http://schemas.microsoft.com/office/powerpoint/2010/main" val="2233268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Lignocellulose</a:t>
            </a:r>
            <a:r>
              <a:rPr lang="en-GB" baseline="0" dirty="0" smtClean="0"/>
              <a:t> is the non-edible parts of terrestrial plant biomass</a:t>
            </a:r>
          </a:p>
          <a:p>
            <a:r>
              <a:rPr lang="en-GB" baseline="0" dirty="0" smtClean="0"/>
              <a:t>It consists mainly of three different polymers, cellulose, hemicellulose and lignin.</a:t>
            </a:r>
          </a:p>
          <a:p>
            <a:r>
              <a:rPr lang="en-GB" baseline="0" dirty="0" smtClean="0"/>
              <a:t>The three-dimensional organization as we believe it is shown here. </a:t>
            </a:r>
          </a:p>
          <a:p>
            <a:r>
              <a:rPr lang="en-GB" baseline="0" dirty="0" smtClean="0"/>
              <a:t>Tightly bound in a network that creates strength for the plant. Consider that a tree stem has to be able to stand up straight, also when the wind blows.</a:t>
            </a:r>
          </a:p>
          <a:p>
            <a:r>
              <a:rPr lang="en-GB" baseline="0" dirty="0" smtClean="0"/>
              <a:t>Microbial attack, water transportation, large flexibility.</a:t>
            </a:r>
          </a:p>
          <a:p>
            <a:r>
              <a:rPr lang="en-GB" baseline="0" dirty="0" smtClean="0"/>
              <a:t>Lignocellulose is interesting in the context of a </a:t>
            </a:r>
            <a:r>
              <a:rPr lang="en-GB" baseline="0" dirty="0" err="1" smtClean="0"/>
              <a:t>biobased</a:t>
            </a:r>
            <a:r>
              <a:rPr lang="en-GB" baseline="0" dirty="0" smtClean="0"/>
              <a:t> and sustainable future society, because it is a truly renewable resource. 1011 tonnes of lignocellulose is produced every year! Also a great way to fix carbon dioxide.</a:t>
            </a:r>
          </a:p>
          <a:p>
            <a:r>
              <a:rPr lang="en-GB" baseline="0" dirty="0" smtClean="0"/>
              <a:t>So considering lignocellulose as a resource actually supports several of the UN SDGs about developing our society into a more sustainable one with focus on these four in particular. </a:t>
            </a:r>
            <a:endParaRPr lang="en-GB" dirty="0"/>
          </a:p>
        </p:txBody>
      </p:sp>
      <p:sp>
        <p:nvSpPr>
          <p:cNvPr id="4" name="Slide Number Placeholder 3"/>
          <p:cNvSpPr>
            <a:spLocks noGrp="1"/>
          </p:cNvSpPr>
          <p:nvPr>
            <p:ph type="sldNum" sz="quarter" idx="10"/>
          </p:nvPr>
        </p:nvSpPr>
        <p:spPr/>
        <p:txBody>
          <a:bodyPr/>
          <a:lstStyle/>
          <a:p>
            <a:fld id="{C734BB09-483B-4C4B-A5A4-C02A22055B01}" type="slidenum">
              <a:rPr lang="da-DK" smtClean="0"/>
              <a:pPr/>
              <a:t>3</a:t>
            </a:fld>
            <a:endParaRPr lang="da-DK" dirty="0"/>
          </a:p>
        </p:txBody>
      </p:sp>
    </p:spTree>
    <p:extLst>
      <p:ext uri="{BB962C8B-B14F-4D97-AF65-F5344CB8AC3E}">
        <p14:creationId xmlns:p14="http://schemas.microsoft.com/office/powerpoint/2010/main" val="3587750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Taking a closer</a:t>
            </a:r>
            <a:r>
              <a:rPr lang="en-GB" baseline="0" dirty="0" smtClean="0"/>
              <a:t> look at the individual components of lignocellulose, then let’s start with the most abundant one – cellulose</a:t>
            </a:r>
            <a:endParaRPr lang="en-GB" dirty="0"/>
          </a:p>
        </p:txBody>
      </p:sp>
      <p:sp>
        <p:nvSpPr>
          <p:cNvPr id="4" name="Slide Number Placeholder 3"/>
          <p:cNvSpPr>
            <a:spLocks noGrp="1"/>
          </p:cNvSpPr>
          <p:nvPr>
            <p:ph type="sldNum" sz="quarter" idx="10"/>
          </p:nvPr>
        </p:nvSpPr>
        <p:spPr/>
        <p:txBody>
          <a:bodyPr/>
          <a:lstStyle/>
          <a:p>
            <a:fld id="{C734BB09-483B-4C4B-A5A4-C02A22055B01}" type="slidenum">
              <a:rPr lang="da-DK" smtClean="0"/>
              <a:pPr/>
              <a:t>6</a:t>
            </a:fld>
            <a:endParaRPr lang="da-DK" dirty="0"/>
          </a:p>
        </p:txBody>
      </p:sp>
    </p:spTree>
    <p:extLst>
      <p:ext uri="{BB962C8B-B14F-4D97-AF65-F5344CB8AC3E}">
        <p14:creationId xmlns:p14="http://schemas.microsoft.com/office/powerpoint/2010/main" val="2960717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If we then look at the whole structure again</a:t>
            </a:r>
            <a:r>
              <a:rPr lang="en-GB" baseline="0" dirty="0" smtClean="0"/>
              <a:t> to the organization, now notice that the cellulose forms these </a:t>
            </a:r>
            <a:r>
              <a:rPr lang="en-GB" baseline="0" dirty="0" err="1" smtClean="0"/>
              <a:t>bundels</a:t>
            </a:r>
            <a:r>
              <a:rPr lang="en-GB" baseline="0" dirty="0" smtClean="0"/>
              <a:t>, with the hemicellulose </a:t>
            </a:r>
            <a:r>
              <a:rPr lang="en-GB" baseline="0" dirty="0" err="1" smtClean="0"/>
              <a:t>wowen</a:t>
            </a:r>
            <a:r>
              <a:rPr lang="en-GB" baseline="0" dirty="0" smtClean="0"/>
              <a:t> around and the lignin as an outer layer that covers the fibrous structure and acts both as a glue but also prevents microbial attacks and UV attacks to the cellulose. </a:t>
            </a:r>
            <a:endParaRPr lang="en-GB" dirty="0"/>
          </a:p>
        </p:txBody>
      </p:sp>
      <p:sp>
        <p:nvSpPr>
          <p:cNvPr id="4" name="Slide Number Placeholder 3"/>
          <p:cNvSpPr>
            <a:spLocks noGrp="1"/>
          </p:cNvSpPr>
          <p:nvPr>
            <p:ph type="sldNum" sz="quarter" idx="10"/>
          </p:nvPr>
        </p:nvSpPr>
        <p:spPr/>
        <p:txBody>
          <a:bodyPr/>
          <a:lstStyle/>
          <a:p>
            <a:fld id="{C734BB09-483B-4C4B-A5A4-C02A22055B01}" type="slidenum">
              <a:rPr lang="da-DK" smtClean="0"/>
              <a:pPr/>
              <a:t>7</a:t>
            </a:fld>
            <a:endParaRPr lang="da-DK" dirty="0"/>
          </a:p>
        </p:txBody>
      </p:sp>
    </p:spTree>
    <p:extLst>
      <p:ext uri="{BB962C8B-B14F-4D97-AF65-F5344CB8AC3E}">
        <p14:creationId xmlns:p14="http://schemas.microsoft.com/office/powerpoint/2010/main" val="1338863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734BB09-483B-4C4B-A5A4-C02A22055B01}" type="slidenum">
              <a:rPr lang="da-DK" smtClean="0"/>
              <a:pPr/>
              <a:t>8</a:t>
            </a:fld>
            <a:endParaRPr lang="da-DK" dirty="0"/>
          </a:p>
        </p:txBody>
      </p:sp>
    </p:spTree>
    <p:extLst>
      <p:ext uri="{BB962C8B-B14F-4D97-AF65-F5344CB8AC3E}">
        <p14:creationId xmlns:p14="http://schemas.microsoft.com/office/powerpoint/2010/main" val="2992006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Until about 5 years ago, it was still quite enigmatic</a:t>
            </a:r>
            <a:r>
              <a:rPr lang="en-GB" baseline="0" dirty="0" smtClean="0"/>
              <a:t> how the LPMO was fuelled. Where did the electrons come from? In the lab, we would supply electrons via an reducing agent, typically ascorbic acid. But the reactions were slow, and the enzymes die quickly in the presences of aa. At the same time, the continued question was – where does the ascorbic acid come from in Nature?? </a:t>
            </a:r>
          </a:p>
          <a:p>
            <a:endParaRPr lang="en-GB" baseline="0" dirty="0" smtClean="0"/>
          </a:p>
          <a:p>
            <a:r>
              <a:rPr lang="en-GB" baseline="0" dirty="0" smtClean="0"/>
              <a:t>After quite some speculations it became clear that LPMOs use H2O2 as a co-substrate. This the convincing work of some of previous co-workers in Norway, that clearly shows that hydrogen peroxide is an important player in the reaction. </a:t>
            </a:r>
          </a:p>
          <a:p>
            <a:r>
              <a:rPr lang="en-GB" baseline="0" dirty="0" smtClean="0"/>
              <a:t>This plot in particular shows how the reaction runs with the </a:t>
            </a:r>
            <a:r>
              <a:rPr lang="en-GB" baseline="0" dirty="0" err="1" smtClean="0"/>
              <a:t>exogeneous</a:t>
            </a:r>
            <a:r>
              <a:rPr lang="en-GB" baseline="0" dirty="0" smtClean="0"/>
              <a:t> addition of H2O2 compared to the reaction with AA.</a:t>
            </a:r>
          </a:p>
          <a:p>
            <a:r>
              <a:rPr lang="en-GB" baseline="0" dirty="0" smtClean="0"/>
              <a:t>So all in all, a new possible mechanism for LPMO-reactions were proposed, which consists of an initial priming reaction, where the Cu is activated to the reactive Cu-I state. Hereafter, the enzyme binds the substrate and H2O2 </a:t>
            </a:r>
            <a:r>
              <a:rPr lang="en-GB" baseline="0" dirty="0" err="1" smtClean="0"/>
              <a:t>hydroxylates</a:t>
            </a:r>
            <a:r>
              <a:rPr lang="en-GB" baseline="0" dirty="0" smtClean="0"/>
              <a:t> the substrate.</a:t>
            </a:r>
            <a:endParaRPr lang="en-GB" dirty="0"/>
          </a:p>
        </p:txBody>
      </p:sp>
      <p:sp>
        <p:nvSpPr>
          <p:cNvPr id="4" name="Slide Number Placeholder 3"/>
          <p:cNvSpPr>
            <a:spLocks noGrp="1"/>
          </p:cNvSpPr>
          <p:nvPr>
            <p:ph type="sldNum" sz="quarter" idx="10"/>
          </p:nvPr>
        </p:nvSpPr>
        <p:spPr/>
        <p:txBody>
          <a:bodyPr/>
          <a:lstStyle/>
          <a:p>
            <a:fld id="{C734BB09-483B-4C4B-A5A4-C02A22055B01}" type="slidenum">
              <a:rPr lang="da-DK" smtClean="0"/>
              <a:pPr/>
              <a:t>12</a:t>
            </a:fld>
            <a:endParaRPr lang="da-DK" dirty="0"/>
          </a:p>
        </p:txBody>
      </p:sp>
    </p:spTree>
    <p:extLst>
      <p:ext uri="{BB962C8B-B14F-4D97-AF65-F5344CB8AC3E}">
        <p14:creationId xmlns:p14="http://schemas.microsoft.com/office/powerpoint/2010/main" val="742287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734BB09-483B-4C4B-A5A4-C02A22055B01}" type="slidenum">
              <a:rPr lang="da-DK" smtClean="0"/>
              <a:pPr/>
              <a:t>13</a:t>
            </a:fld>
            <a:endParaRPr lang="da-DK" dirty="0"/>
          </a:p>
        </p:txBody>
      </p:sp>
    </p:spTree>
    <p:extLst>
      <p:ext uri="{BB962C8B-B14F-4D97-AF65-F5344CB8AC3E}">
        <p14:creationId xmlns:p14="http://schemas.microsoft.com/office/powerpoint/2010/main" val="36666825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ont A">
    <p:bg>
      <p:bgPr>
        <a:solidFill>
          <a:schemeClr val="accent4"/>
        </a:solidFill>
        <a:effectLst/>
      </p:bgPr>
    </p:bg>
    <p:spTree>
      <p:nvGrpSpPr>
        <p:cNvPr id="1" name=""/>
        <p:cNvGrpSpPr/>
        <p:nvPr/>
      </p:nvGrpSpPr>
      <p:grpSpPr>
        <a:xfrm>
          <a:off x="0" y="0"/>
          <a:ext cx="0" cy="0"/>
          <a:chOff x="0" y="0"/>
          <a:chExt cx="0" cy="0"/>
        </a:xfrm>
      </p:grpSpPr>
      <p:sp>
        <p:nvSpPr>
          <p:cNvPr id="2" name="Background"/>
          <p:cNvSpPr/>
          <p:nvPr userDrawn="1"/>
        </p:nvSpPr>
        <p:spPr bwMode="auto">
          <a:xfrm>
            <a:off x="0" y="0"/>
            <a:ext cx="0" cy="0"/>
          </a:xfrm>
          <a:prstGeom prst="rect">
            <a:avLst/>
          </a:prstGeom>
          <a:solidFill>
            <a:srgbClr val="171748"/>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600" b="0" i="0" u="none" strike="noStrike" cap="none" normalizeH="0" baseline="0" dirty="0">
              <a:ln>
                <a:noFill/>
              </a:ln>
              <a:solidFill>
                <a:schemeClr val="tx1"/>
              </a:solidFill>
              <a:effectLst/>
              <a:latin typeface="Arial" panose="020B0604020202020204" pitchFamily="34" charset="0"/>
              <a:ea typeface="ＭＳ Ｐゴシック" pitchFamily="-80" charset="-128"/>
            </a:endParaRPr>
          </a:p>
        </p:txBody>
      </p:sp>
      <p:sp>
        <p:nvSpPr>
          <p:cNvPr id="11" name="Logo white">
            <a:extLst>
              <a:ext uri="{FF2B5EF4-FFF2-40B4-BE49-F238E27FC236}">
                <a16:creationId xmlns:a16="http://schemas.microsoft.com/office/drawing/2014/main" id="{275A6477-FE3A-4D40-B1FE-E46C11E344A5}"/>
              </a:ext>
            </a:extLst>
          </p:cNvPr>
          <p:cNvSpPr>
            <a:spLocks noChangeAspect="1"/>
          </p:cNvSpPr>
          <p:nvPr userDrawn="1">
            <p:custDataLst>
              <p:tags r:id="rId1"/>
            </p:custDataLst>
          </p:nvPr>
        </p:nvSpPr>
        <p:spPr bwMode="auto">
          <a:xfrm>
            <a:off x="252000" y="252000"/>
            <a:ext cx="419611" cy="612000"/>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en-GB" dirty="0"/>
          </a:p>
        </p:txBody>
      </p:sp>
      <p:sp>
        <p:nvSpPr>
          <p:cNvPr id="114690" name="Rectangle 2"/>
          <p:cNvSpPr>
            <a:spLocks noGrp="1" noChangeArrowheads="1"/>
          </p:cNvSpPr>
          <p:nvPr>
            <p:ph type="ctrTitle"/>
          </p:nvPr>
        </p:nvSpPr>
        <p:spPr>
          <a:xfrm>
            <a:off x="249859" y="3545117"/>
            <a:ext cx="10840028" cy="2706458"/>
          </a:xfrm>
        </p:spPr>
        <p:txBody>
          <a:bodyPr anchor="t" anchorCtr="0"/>
          <a:lstStyle>
            <a:lvl1pPr>
              <a:lnSpc>
                <a:spcPct val="93000"/>
              </a:lnSpc>
              <a:defRPr sz="8000">
                <a:solidFill>
                  <a:schemeClr val="bg1"/>
                </a:solidFill>
              </a:defRPr>
            </a:lvl1pPr>
          </a:lstStyle>
          <a:p>
            <a:pPr lvl="0"/>
            <a:r>
              <a:rPr lang="en-GB" noProof="0" dirty="0"/>
              <a:t>Click to edit Master title style</a:t>
            </a:r>
          </a:p>
        </p:txBody>
      </p:sp>
      <p:sp>
        <p:nvSpPr>
          <p:cNvPr id="114691" name="Rectangle 3"/>
          <p:cNvSpPr>
            <a:spLocks noGrp="1" noChangeArrowheads="1"/>
          </p:cNvSpPr>
          <p:nvPr>
            <p:ph type="subTitle" idx="1"/>
          </p:nvPr>
        </p:nvSpPr>
        <p:spPr>
          <a:xfrm>
            <a:off x="247072" y="1704975"/>
            <a:ext cx="10840028" cy="1660654"/>
          </a:xfrm>
        </p:spPr>
        <p:txBody>
          <a:bodyPr anchor="b" anchorCtr="0"/>
          <a:lstStyle>
            <a:lvl1pPr marL="0" indent="0">
              <a:lnSpc>
                <a:spcPct val="110000"/>
              </a:lnSpc>
              <a:spcBef>
                <a:spcPts val="0"/>
              </a:spcBef>
              <a:buFontTx/>
              <a:buNone/>
              <a:defRPr sz="3000">
                <a:solidFill>
                  <a:schemeClr val="bg1"/>
                </a:solidFill>
              </a:defRPr>
            </a:lvl1pPr>
          </a:lstStyle>
          <a:p>
            <a:pPr lvl="0"/>
            <a:r>
              <a:rPr lang="en-GB" noProof="0" dirty="0"/>
              <a:t>Click to edit Master subtitle style</a:t>
            </a:r>
            <a:endParaRPr lang="en-GB" dirty="0"/>
          </a:p>
        </p:txBody>
      </p:sp>
      <p:sp>
        <p:nvSpPr>
          <p:cNvPr id="3" name="Footer Placeholder 2">
            <a:extLst>
              <a:ext uri="{FF2B5EF4-FFF2-40B4-BE49-F238E27FC236}">
                <a16:creationId xmlns:a16="http://schemas.microsoft.com/office/drawing/2014/main" id="{F2117C6C-7BC3-4888-BC29-FAB17565D119}"/>
              </a:ext>
            </a:extLst>
          </p:cNvPr>
          <p:cNvSpPr>
            <a:spLocks noGrp="1"/>
          </p:cNvSpPr>
          <p:nvPr>
            <p:ph type="ftr" sz="quarter" idx="16"/>
          </p:nvPr>
        </p:nvSpPr>
        <p:spPr/>
        <p:txBody>
          <a:bodyPr/>
          <a:lstStyle>
            <a:lvl1pPr>
              <a:defRPr>
                <a:noFill/>
              </a:defRPr>
            </a:lvl1pPr>
          </a:lstStyle>
          <a:p>
            <a:endParaRPr lang="en-GB" dirty="0"/>
          </a:p>
        </p:txBody>
      </p:sp>
      <p:sp>
        <p:nvSpPr>
          <p:cNvPr id="4" name="Slide Number Placeholder 3">
            <a:extLst>
              <a:ext uri="{FF2B5EF4-FFF2-40B4-BE49-F238E27FC236}">
                <a16:creationId xmlns:a16="http://schemas.microsoft.com/office/drawing/2014/main" id="{E77E4668-D07F-4B96-9755-175402734855}"/>
              </a:ext>
            </a:extLst>
          </p:cNvPr>
          <p:cNvSpPr>
            <a:spLocks noGrp="1"/>
          </p:cNvSpPr>
          <p:nvPr>
            <p:ph type="sldNum" sz="quarter" idx="17"/>
          </p:nvPr>
        </p:nvSpPr>
        <p:spPr/>
        <p:txBody>
          <a:bodyPr/>
          <a:lstStyle>
            <a:lvl1pPr>
              <a:defRPr>
                <a:solidFill>
                  <a:schemeClr val="bg1"/>
                </a:solidFill>
              </a:defRPr>
            </a:lvl1p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3227214542"/>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56" userDrawn="1">
          <p15:clr>
            <a:srgbClr val="F26B43"/>
          </p15:clr>
        </p15:guide>
        <p15:guide id="2" pos="6984" userDrawn="1">
          <p15:clr>
            <a:srgbClr val="F26B43"/>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Front/Pause A ">
    <p:spTree>
      <p:nvGrpSpPr>
        <p:cNvPr id="1" name=""/>
        <p:cNvGrpSpPr/>
        <p:nvPr/>
      </p:nvGrpSpPr>
      <p:grpSpPr>
        <a:xfrm>
          <a:off x="0" y="0"/>
          <a:ext cx="0" cy="0"/>
          <a:chOff x="0" y="0"/>
          <a:chExt cx="0" cy="0"/>
        </a:xfrm>
      </p:grpSpPr>
      <p:sp>
        <p:nvSpPr>
          <p:cNvPr id="9" name="Background">
            <a:extLst>
              <a:ext uri="{FF2B5EF4-FFF2-40B4-BE49-F238E27FC236}">
                <a16:creationId xmlns:a16="http://schemas.microsoft.com/office/drawing/2014/main" id="{AF9D3C51-A276-4E1F-B6B6-FD6A4E17EE28}"/>
              </a:ext>
            </a:extLst>
          </p:cNvPr>
          <p:cNvSpPr/>
          <p:nvPr userDrawn="1"/>
        </p:nvSpPr>
        <p:spPr bwMode="auto">
          <a:xfrm>
            <a:off x="0" y="0"/>
            <a:ext cx="12193200" cy="6861600"/>
          </a:xfrm>
          <a:prstGeom prst="rect">
            <a:avLst/>
          </a:prstGeom>
          <a:solidFill>
            <a:srgbClr val="171748"/>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600" b="0" i="0" u="none" strike="noStrike" cap="none" normalizeH="0" baseline="0" dirty="0">
              <a:ln>
                <a:noFill/>
              </a:ln>
              <a:solidFill>
                <a:schemeClr val="tx1"/>
              </a:solidFill>
              <a:effectLst/>
              <a:latin typeface="Arial" panose="020B0604020202020204" pitchFamily="34" charset="0"/>
              <a:ea typeface="ＭＳ Ｐゴシック" pitchFamily="-80" charset="-128"/>
            </a:endParaRPr>
          </a:p>
        </p:txBody>
      </p:sp>
      <p:sp>
        <p:nvSpPr>
          <p:cNvPr id="4" name="Date Placeholder 2">
            <a:extLst>
              <a:ext uri="{FF2B5EF4-FFF2-40B4-BE49-F238E27FC236}">
                <a16:creationId xmlns:a16="http://schemas.microsoft.com/office/drawing/2014/main" id="{C9776080-6230-4AB8-AB28-4D6744DD01F9}"/>
              </a:ext>
            </a:extLst>
          </p:cNvPr>
          <p:cNvSpPr>
            <a:spLocks noGrp="1"/>
          </p:cNvSpPr>
          <p:nvPr>
            <p:ph type="dt" sz="half" idx="10"/>
          </p:nvPr>
        </p:nvSpPr>
        <p:spPr>
          <a:xfrm>
            <a:off x="0" y="6912000"/>
            <a:ext cx="0" cy="0"/>
          </a:xfrm>
          <a:prstGeom prst="rect">
            <a:avLst/>
          </a:prstGeom>
        </p:spPr>
        <p:txBody>
          <a:bodyPr/>
          <a:lstStyle>
            <a:lvl1pPr>
              <a:defRPr>
                <a:noFill/>
              </a:defRPr>
            </a:lvl1pPr>
          </a:lstStyle>
          <a:p>
            <a:endParaRPr lang="en-GB" dirty="0"/>
          </a:p>
        </p:txBody>
      </p:sp>
      <p:sp>
        <p:nvSpPr>
          <p:cNvPr id="5" name="Footer Placeholder 3">
            <a:extLst>
              <a:ext uri="{FF2B5EF4-FFF2-40B4-BE49-F238E27FC236}">
                <a16:creationId xmlns:a16="http://schemas.microsoft.com/office/drawing/2014/main" id="{2B7FFAE6-D148-4A15-9DFC-7D71B82020C9}"/>
              </a:ext>
            </a:extLst>
          </p:cNvPr>
          <p:cNvSpPr>
            <a:spLocks noGrp="1"/>
          </p:cNvSpPr>
          <p:nvPr>
            <p:ph type="ftr" sz="quarter" idx="11"/>
          </p:nvPr>
        </p:nvSpPr>
        <p:spPr>
          <a:xfrm>
            <a:off x="0" y="6912000"/>
            <a:ext cx="0" cy="0"/>
          </a:xfrm>
        </p:spPr>
        <p:txBody>
          <a:bodyPr/>
          <a:lstStyle>
            <a:lvl1pPr>
              <a:defRPr>
                <a:noFill/>
              </a:defRPr>
            </a:lvl1pPr>
          </a:lstStyle>
          <a:p>
            <a:endParaRPr lang="en-GB" dirty="0"/>
          </a:p>
        </p:txBody>
      </p:sp>
      <p:sp>
        <p:nvSpPr>
          <p:cNvPr id="6" name="Slide Number Placeholder 4">
            <a:extLst>
              <a:ext uri="{FF2B5EF4-FFF2-40B4-BE49-F238E27FC236}">
                <a16:creationId xmlns:a16="http://schemas.microsoft.com/office/drawing/2014/main" id="{3125B57E-AFC7-4517-B327-461DB01D2867}"/>
              </a:ext>
            </a:extLst>
          </p:cNvPr>
          <p:cNvSpPr>
            <a:spLocks noGrp="1"/>
          </p:cNvSpPr>
          <p:nvPr>
            <p:ph type="sldNum" sz="quarter" idx="12"/>
          </p:nvPr>
        </p:nvSpPr>
        <p:spPr>
          <a:xfrm flipV="1">
            <a:off x="0" y="6912000"/>
            <a:ext cx="0" cy="0"/>
          </a:xfrm>
        </p:spPr>
        <p:txBody>
          <a:bodyPr/>
          <a:lstStyle>
            <a:lvl1pPr>
              <a:defRPr>
                <a:noFill/>
              </a:defRPr>
            </a:lvl1pPr>
          </a:lstStyle>
          <a:p>
            <a:fld id="{24C8C45C-947F-4981-8B3F-4F32E973C901}" type="slidenum">
              <a:rPr lang="en-GB" smtClean="0"/>
              <a:pPr/>
              <a:t>‹#›</a:t>
            </a:fld>
            <a:endParaRPr lang="en-GB" dirty="0"/>
          </a:p>
        </p:txBody>
      </p:sp>
      <p:sp>
        <p:nvSpPr>
          <p:cNvPr id="10" name="Logo color">
            <a:extLst>
              <a:ext uri="{FF2B5EF4-FFF2-40B4-BE49-F238E27FC236}">
                <a16:creationId xmlns:a16="http://schemas.microsoft.com/office/drawing/2014/main" id="{B0EE486B-843B-49D6-90AE-5093AB56E30F}"/>
              </a:ext>
            </a:extLst>
          </p:cNvPr>
          <p:cNvSpPr>
            <a:spLocks noChangeAspect="1"/>
          </p:cNvSpPr>
          <p:nvPr userDrawn="1">
            <p:custDataLst>
              <p:tags r:id="rId1"/>
            </p:custDataLst>
          </p:nvPr>
        </p:nvSpPr>
        <p:spPr bwMode="auto">
          <a:xfrm>
            <a:off x="4870539" y="1651373"/>
            <a:ext cx="2388323" cy="3483354"/>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en-GB" dirty="0"/>
          </a:p>
        </p:txBody>
      </p:sp>
    </p:spTree>
    <p:extLst>
      <p:ext uri="{BB962C8B-B14F-4D97-AF65-F5344CB8AC3E}">
        <p14:creationId xmlns:p14="http://schemas.microsoft.com/office/powerpoint/2010/main" val="2321786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ront/Pause B">
    <p:bg>
      <p:bgRef idx="1001">
        <a:schemeClr val="bg1"/>
      </p:bgRef>
    </p:bg>
    <p:spTree>
      <p:nvGrpSpPr>
        <p:cNvPr id="1" name=""/>
        <p:cNvGrpSpPr/>
        <p:nvPr/>
      </p:nvGrpSpPr>
      <p:grpSpPr>
        <a:xfrm>
          <a:off x="0" y="0"/>
          <a:ext cx="0" cy="0"/>
          <a:chOff x="0" y="0"/>
          <a:chExt cx="0" cy="0"/>
        </a:xfrm>
      </p:grpSpPr>
      <p:sp>
        <p:nvSpPr>
          <p:cNvPr id="10" name="Background">
            <a:extLst>
              <a:ext uri="{FF2B5EF4-FFF2-40B4-BE49-F238E27FC236}">
                <a16:creationId xmlns:a16="http://schemas.microsoft.com/office/drawing/2014/main" id="{A3420087-96DF-432F-B192-585D42BF6A4E}"/>
              </a:ext>
            </a:extLst>
          </p:cNvPr>
          <p:cNvSpPr/>
          <p:nvPr userDrawn="1"/>
        </p:nvSpPr>
        <p:spPr bwMode="auto">
          <a:xfrm>
            <a:off x="0" y="0"/>
            <a:ext cx="12193200" cy="6861600"/>
          </a:xfrm>
          <a:prstGeom prst="rect">
            <a:avLst/>
          </a:prstGeom>
          <a:solidFill>
            <a:schemeClr val="bg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600" b="0" i="0" u="none" strike="noStrike" cap="none" normalizeH="0" baseline="0" dirty="0">
              <a:ln>
                <a:noFill/>
              </a:ln>
              <a:solidFill>
                <a:schemeClr val="tx1"/>
              </a:solidFill>
              <a:effectLst/>
              <a:latin typeface="Arial" panose="020B0604020202020204" pitchFamily="34" charset="0"/>
              <a:ea typeface="ＭＳ Ｐゴシック" pitchFamily="-80" charset="-128"/>
            </a:endParaRPr>
          </a:p>
        </p:txBody>
      </p:sp>
      <p:sp>
        <p:nvSpPr>
          <p:cNvPr id="13" name="Logo color">
            <a:extLst>
              <a:ext uri="{FF2B5EF4-FFF2-40B4-BE49-F238E27FC236}">
                <a16:creationId xmlns:a16="http://schemas.microsoft.com/office/drawing/2014/main" id="{09BBEE10-6A59-474F-B766-7643F97F869F}"/>
              </a:ext>
            </a:extLst>
          </p:cNvPr>
          <p:cNvSpPr>
            <a:spLocks noChangeAspect="1"/>
          </p:cNvSpPr>
          <p:nvPr userDrawn="1">
            <p:custDataLst>
              <p:tags r:id="rId1"/>
            </p:custDataLst>
          </p:nvPr>
        </p:nvSpPr>
        <p:spPr bwMode="auto">
          <a:xfrm>
            <a:off x="4870539" y="1651373"/>
            <a:ext cx="2388323" cy="3483354"/>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171748"/>
          </a:solidFill>
          <a:ln>
            <a:noFill/>
          </a:ln>
        </p:spPr>
        <p:txBody>
          <a:bodyPr vert="horz" wrap="square" lIns="91440" tIns="45720" rIns="91440" bIns="45720" numCol="1" anchor="t" anchorCtr="0" compatLnSpc="1">
            <a:prstTxWarp prst="textNoShape">
              <a:avLst/>
            </a:prstTxWarp>
            <a:noAutofit/>
          </a:bodyPr>
          <a:lstStyle/>
          <a:p>
            <a:endParaRPr lang="en-GB" dirty="0"/>
          </a:p>
        </p:txBody>
      </p:sp>
      <p:sp>
        <p:nvSpPr>
          <p:cNvPr id="6" name="Date Placeholder 2">
            <a:extLst>
              <a:ext uri="{FF2B5EF4-FFF2-40B4-BE49-F238E27FC236}">
                <a16:creationId xmlns:a16="http://schemas.microsoft.com/office/drawing/2014/main" id="{AF062B26-8169-4B93-8FD8-CFDB0855A961}"/>
              </a:ext>
            </a:extLst>
          </p:cNvPr>
          <p:cNvSpPr>
            <a:spLocks noGrp="1"/>
          </p:cNvSpPr>
          <p:nvPr>
            <p:ph type="dt" sz="half" idx="10"/>
          </p:nvPr>
        </p:nvSpPr>
        <p:spPr>
          <a:xfrm>
            <a:off x="0" y="6912000"/>
            <a:ext cx="0" cy="0"/>
          </a:xfrm>
          <a:prstGeom prst="rect">
            <a:avLst/>
          </a:prstGeom>
        </p:spPr>
        <p:txBody>
          <a:bodyPr/>
          <a:lstStyle>
            <a:lvl1pPr>
              <a:defRPr>
                <a:noFill/>
              </a:defRPr>
            </a:lvl1pPr>
          </a:lstStyle>
          <a:p>
            <a:endParaRPr lang="en-GB" dirty="0"/>
          </a:p>
        </p:txBody>
      </p:sp>
      <p:sp>
        <p:nvSpPr>
          <p:cNvPr id="7" name="Footer Placeholder 3">
            <a:extLst>
              <a:ext uri="{FF2B5EF4-FFF2-40B4-BE49-F238E27FC236}">
                <a16:creationId xmlns:a16="http://schemas.microsoft.com/office/drawing/2014/main" id="{CA59923C-6F09-424E-AF1E-AC62326A9B2B}"/>
              </a:ext>
            </a:extLst>
          </p:cNvPr>
          <p:cNvSpPr>
            <a:spLocks noGrp="1"/>
          </p:cNvSpPr>
          <p:nvPr>
            <p:ph type="ftr" sz="quarter" idx="11"/>
          </p:nvPr>
        </p:nvSpPr>
        <p:spPr>
          <a:xfrm>
            <a:off x="0" y="6912000"/>
            <a:ext cx="0" cy="0"/>
          </a:xfrm>
        </p:spPr>
        <p:txBody>
          <a:bodyPr/>
          <a:lstStyle>
            <a:lvl1pPr>
              <a:defRPr>
                <a:noFill/>
              </a:defRPr>
            </a:lvl1pPr>
          </a:lstStyle>
          <a:p>
            <a:endParaRPr lang="en-GB" dirty="0"/>
          </a:p>
        </p:txBody>
      </p:sp>
      <p:sp>
        <p:nvSpPr>
          <p:cNvPr id="9" name="Slide Number Placeholder 4">
            <a:extLst>
              <a:ext uri="{FF2B5EF4-FFF2-40B4-BE49-F238E27FC236}">
                <a16:creationId xmlns:a16="http://schemas.microsoft.com/office/drawing/2014/main" id="{4C299FA2-BF46-4410-B2CD-E3C80B7A9893}"/>
              </a:ext>
            </a:extLst>
          </p:cNvPr>
          <p:cNvSpPr>
            <a:spLocks noGrp="1"/>
          </p:cNvSpPr>
          <p:nvPr>
            <p:ph type="sldNum" sz="quarter" idx="12"/>
          </p:nvPr>
        </p:nvSpPr>
        <p:spPr>
          <a:xfrm flipV="1">
            <a:off x="0" y="6912000"/>
            <a:ext cx="0" cy="0"/>
          </a:xfrm>
        </p:spPr>
        <p:txBody>
          <a:bodyPr/>
          <a:lstStyle>
            <a:lvl1pPr>
              <a:defRPr>
                <a:noFill/>
              </a:defRPr>
            </a:lvl1pPr>
          </a:lstStyle>
          <a:p>
            <a:fld id="{24C8C45C-947F-4981-8B3F-4F32E973C901}" type="slidenum">
              <a:rPr lang="en-GB" smtClean="0"/>
              <a:pPr/>
              <a:t>‹#›</a:t>
            </a:fld>
            <a:endParaRPr lang="en-GB" dirty="0"/>
          </a:p>
        </p:txBody>
      </p:sp>
      <p:sp>
        <p:nvSpPr>
          <p:cNvPr id="11" name="Bottom bar">
            <a:extLst>
              <a:ext uri="{FF2B5EF4-FFF2-40B4-BE49-F238E27FC236}">
                <a16:creationId xmlns:a16="http://schemas.microsoft.com/office/drawing/2014/main" id="{495865CE-5BE9-4122-8AB8-48E534DD88F7}"/>
              </a:ext>
            </a:extLst>
          </p:cNvPr>
          <p:cNvSpPr/>
          <p:nvPr userDrawn="1"/>
        </p:nvSpPr>
        <p:spPr bwMode="auto">
          <a:xfrm>
            <a:off x="0" y="6541200"/>
            <a:ext cx="12193200" cy="316800"/>
          </a:xfrm>
          <a:prstGeom prst="rect">
            <a:avLst/>
          </a:prstGeom>
          <a:solidFill>
            <a:srgbClr val="171748"/>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
        <p:nvSpPr>
          <p:cNvPr id="12" name="Top bar">
            <a:extLst>
              <a:ext uri="{FF2B5EF4-FFF2-40B4-BE49-F238E27FC236}">
                <a16:creationId xmlns:a16="http://schemas.microsoft.com/office/drawing/2014/main" id="{0D436479-94F3-475C-8F8D-D3CDC81793FD}"/>
              </a:ext>
            </a:extLst>
          </p:cNvPr>
          <p:cNvSpPr/>
          <p:nvPr userDrawn="1"/>
        </p:nvSpPr>
        <p:spPr bwMode="auto">
          <a:xfrm>
            <a:off x="0" y="0"/>
            <a:ext cx="12193200" cy="50400"/>
          </a:xfrm>
          <a:prstGeom prst="rect">
            <a:avLst/>
          </a:prstGeom>
          <a:solidFill>
            <a:srgbClr val="171748"/>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Tree>
    <p:extLst>
      <p:ext uri="{BB962C8B-B14F-4D97-AF65-F5344CB8AC3E}">
        <p14:creationId xmlns:p14="http://schemas.microsoft.com/office/powerpoint/2010/main" val="349637618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ront B">
    <p:bg>
      <p:bgRef idx="1001">
        <a:schemeClr val="bg1"/>
      </p:bgRef>
    </p:bg>
    <p:spTree>
      <p:nvGrpSpPr>
        <p:cNvPr id="1" name=""/>
        <p:cNvGrpSpPr/>
        <p:nvPr/>
      </p:nvGrpSpPr>
      <p:grpSpPr>
        <a:xfrm>
          <a:off x="0" y="0"/>
          <a:ext cx="0" cy="0"/>
          <a:chOff x="0" y="0"/>
          <a:chExt cx="0" cy="0"/>
        </a:xfrm>
      </p:grpSpPr>
      <p:sp>
        <p:nvSpPr>
          <p:cNvPr id="114690" name="Rectangle 2"/>
          <p:cNvSpPr>
            <a:spLocks noGrp="1" noChangeArrowheads="1"/>
          </p:cNvSpPr>
          <p:nvPr>
            <p:ph type="ctrTitle"/>
          </p:nvPr>
        </p:nvSpPr>
        <p:spPr>
          <a:xfrm>
            <a:off x="249859" y="3545117"/>
            <a:ext cx="10840028" cy="2706458"/>
          </a:xfrm>
        </p:spPr>
        <p:txBody>
          <a:bodyPr anchor="t" anchorCtr="0"/>
          <a:lstStyle>
            <a:lvl1pPr>
              <a:lnSpc>
                <a:spcPct val="93000"/>
              </a:lnSpc>
              <a:defRPr sz="8000">
                <a:solidFill>
                  <a:schemeClr val="tx1"/>
                </a:solidFill>
              </a:defRPr>
            </a:lvl1pPr>
          </a:lstStyle>
          <a:p>
            <a:pPr lvl="0"/>
            <a:r>
              <a:rPr lang="en-GB" noProof="0" dirty="0"/>
              <a:t>Click to edit Master title style</a:t>
            </a:r>
          </a:p>
        </p:txBody>
      </p:sp>
      <p:sp>
        <p:nvSpPr>
          <p:cNvPr id="114691" name="Rectangle 3"/>
          <p:cNvSpPr>
            <a:spLocks noGrp="1" noChangeArrowheads="1"/>
          </p:cNvSpPr>
          <p:nvPr>
            <p:ph type="subTitle" idx="1"/>
          </p:nvPr>
        </p:nvSpPr>
        <p:spPr>
          <a:xfrm>
            <a:off x="247072" y="1704975"/>
            <a:ext cx="10840028" cy="1660654"/>
          </a:xfrm>
        </p:spPr>
        <p:txBody>
          <a:bodyPr anchor="b" anchorCtr="0"/>
          <a:lstStyle>
            <a:lvl1pPr marL="0" indent="0">
              <a:lnSpc>
                <a:spcPct val="110000"/>
              </a:lnSpc>
              <a:spcBef>
                <a:spcPts val="0"/>
              </a:spcBef>
              <a:buFontTx/>
              <a:buNone/>
              <a:defRPr sz="3000">
                <a:solidFill>
                  <a:schemeClr val="tx1"/>
                </a:solidFill>
              </a:defRPr>
            </a:lvl1pPr>
          </a:lstStyle>
          <a:p>
            <a:pPr lvl="0"/>
            <a:r>
              <a:rPr lang="en-GB" noProof="0" dirty="0"/>
              <a:t>Click to edit Master subtitle style</a:t>
            </a:r>
          </a:p>
        </p:txBody>
      </p:sp>
      <p:sp>
        <p:nvSpPr>
          <p:cNvPr id="3" name="Footer Placeholder 2">
            <a:extLst>
              <a:ext uri="{FF2B5EF4-FFF2-40B4-BE49-F238E27FC236}">
                <a16:creationId xmlns:a16="http://schemas.microsoft.com/office/drawing/2014/main" id="{71346B4F-F02C-40EC-9B70-932B18214C6A}"/>
              </a:ext>
            </a:extLst>
          </p:cNvPr>
          <p:cNvSpPr>
            <a:spLocks noGrp="1"/>
          </p:cNvSpPr>
          <p:nvPr>
            <p:ph type="ftr" sz="quarter" idx="16"/>
          </p:nvPr>
        </p:nvSpPr>
        <p:spPr/>
        <p:txBody>
          <a:bodyPr/>
          <a:lstStyle/>
          <a:p>
            <a:endParaRPr lang="en-GB" dirty="0"/>
          </a:p>
        </p:txBody>
      </p:sp>
      <p:sp>
        <p:nvSpPr>
          <p:cNvPr id="4" name="Slide Number Placeholder 3">
            <a:extLst>
              <a:ext uri="{FF2B5EF4-FFF2-40B4-BE49-F238E27FC236}">
                <a16:creationId xmlns:a16="http://schemas.microsoft.com/office/drawing/2014/main" id="{FE67EB69-BB5A-407E-BF0A-1CB9B24506D8}"/>
              </a:ext>
            </a:extLst>
          </p:cNvPr>
          <p:cNvSpPr>
            <a:spLocks noGrp="1"/>
          </p:cNvSpPr>
          <p:nvPr>
            <p:ph type="sldNum" sz="quarter" idx="17"/>
          </p:nvPr>
        </p:nvSpPr>
        <p:spPr/>
        <p:txBody>
          <a:bodyPr/>
          <a:lstStyle>
            <a:lvl1pPr>
              <a:defRPr>
                <a:solidFill>
                  <a:schemeClr val="bg1"/>
                </a:solidFill>
              </a:defRPr>
            </a:lvl1p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225919311"/>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56" userDrawn="1">
          <p15:clr>
            <a:srgbClr val="F26B43"/>
          </p15:clr>
        </p15:guide>
        <p15:guide id="2" pos="6984" userDrawn="1">
          <p15:clr>
            <a:srgbClr val="F26B43"/>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48A0E3C-0CE1-4BBF-A912-5A81BF3B7BCA}"/>
              </a:ext>
            </a:extLst>
          </p:cNvPr>
          <p:cNvSpPr>
            <a:spLocks noGrp="1"/>
          </p:cNvSpPr>
          <p:nvPr>
            <p:ph type="title"/>
          </p:nvPr>
        </p:nvSpPr>
        <p:spPr/>
        <p:txBody>
          <a:bodyPr/>
          <a:lstStyle/>
          <a:p>
            <a:r>
              <a:rPr lang="en-GB" dirty="0"/>
              <a:t>Click to edit Master title style</a:t>
            </a:r>
          </a:p>
        </p:txBody>
      </p:sp>
      <p:sp>
        <p:nvSpPr>
          <p:cNvPr id="3" name="Content Placeholder 2"/>
          <p:cNvSpPr>
            <a:spLocks noGrp="1"/>
          </p:cNvSpPr>
          <p:nvPr>
            <p:ph idx="1"/>
          </p:nvPr>
        </p:nvSpPr>
        <p:spPr/>
        <p:txBody>
          <a:body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2" name="Footer Placeholder 1">
            <a:extLst>
              <a:ext uri="{FF2B5EF4-FFF2-40B4-BE49-F238E27FC236}">
                <a16:creationId xmlns:a16="http://schemas.microsoft.com/office/drawing/2014/main" id="{1FCA8860-CDAD-4F91-9292-2B11655C191E}"/>
              </a:ext>
            </a:extLst>
          </p:cNvPr>
          <p:cNvSpPr>
            <a:spLocks noGrp="1"/>
          </p:cNvSpPr>
          <p:nvPr>
            <p:ph type="ftr" sz="quarter" idx="10"/>
          </p:nvPr>
        </p:nvSpPr>
        <p:spPr/>
        <p:txBody>
          <a:bodyPr/>
          <a:lstStyle/>
          <a:p>
            <a:endParaRPr lang="en-GB" dirty="0"/>
          </a:p>
        </p:txBody>
      </p:sp>
      <p:sp>
        <p:nvSpPr>
          <p:cNvPr id="6" name="Slide Number Placeholder 5">
            <a:extLst>
              <a:ext uri="{FF2B5EF4-FFF2-40B4-BE49-F238E27FC236}">
                <a16:creationId xmlns:a16="http://schemas.microsoft.com/office/drawing/2014/main" id="{88C7A21B-9B48-4777-BF0D-9FB95719C2E7}"/>
              </a:ext>
            </a:extLst>
          </p:cNvPr>
          <p:cNvSpPr>
            <a:spLocks noGrp="1"/>
          </p:cNvSpPr>
          <p:nvPr>
            <p:ph type="sldNum" sz="quarter" idx="11"/>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187774059"/>
      </p:ext>
    </p:extLst>
  </p:cSld>
  <p:clrMapOvr>
    <a:masterClrMapping/>
  </p:clrMapOvr>
  <p:extLst mod="1">
    <p:ext uri="{DCECCB84-F9BA-43D5-87BE-67443E8EF086}">
      <p15:sldGuideLst xmlns:p15="http://schemas.microsoft.com/office/powerpoint/2012/main">
        <p15:guide id="1" pos="6984" userDrawn="1">
          <p15:clr>
            <a:srgbClr val="F26B43"/>
          </p15:clr>
        </p15:guide>
        <p15:guide id="2" pos="1117" userDrawn="1">
          <p15:clr>
            <a:srgbClr val="F26B43"/>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EB1D5E1-0C4E-4A74-BE37-26307F7E2821}"/>
              </a:ext>
            </a:extLst>
          </p:cNvPr>
          <p:cNvSpPr>
            <a:spLocks noGrp="1"/>
          </p:cNvSpPr>
          <p:nvPr>
            <p:ph type="title"/>
          </p:nvPr>
        </p:nvSpPr>
        <p:spPr>
          <a:xfrm>
            <a:off x="1774726" y="426127"/>
            <a:ext cx="9312374" cy="972716"/>
          </a:xfrm>
        </p:spPr>
        <p:txBody>
          <a:bodyPr/>
          <a:lstStyle/>
          <a:p>
            <a:r>
              <a:rPr lang="en-GB" dirty="0"/>
              <a:t>Click to edit Master title style</a:t>
            </a:r>
          </a:p>
        </p:txBody>
      </p:sp>
      <p:sp>
        <p:nvSpPr>
          <p:cNvPr id="3" name="Content Placeholder 2"/>
          <p:cNvSpPr>
            <a:spLocks noGrp="1"/>
          </p:cNvSpPr>
          <p:nvPr>
            <p:ph sz="half" idx="1"/>
          </p:nvPr>
        </p:nvSpPr>
        <p:spPr>
          <a:xfrm>
            <a:off x="1774800" y="1706399"/>
            <a:ext cx="4410177" cy="454680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p:cNvSpPr>
            <a:spLocks noGrp="1"/>
          </p:cNvSpPr>
          <p:nvPr>
            <p:ph sz="half" idx="2"/>
          </p:nvPr>
        </p:nvSpPr>
        <p:spPr>
          <a:xfrm>
            <a:off x="6678001" y="1706399"/>
            <a:ext cx="4409100" cy="454680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7" name="Footer Placeholder 6">
            <a:extLst>
              <a:ext uri="{FF2B5EF4-FFF2-40B4-BE49-F238E27FC236}">
                <a16:creationId xmlns:a16="http://schemas.microsoft.com/office/drawing/2014/main" id="{02499420-B0E8-4C8A-8C00-E21262271ADD}"/>
              </a:ext>
            </a:extLst>
          </p:cNvPr>
          <p:cNvSpPr>
            <a:spLocks noGrp="1"/>
          </p:cNvSpPr>
          <p:nvPr>
            <p:ph type="ftr" sz="quarter" idx="10"/>
          </p:nvPr>
        </p:nvSpPr>
        <p:spPr/>
        <p:txBody>
          <a:bodyPr/>
          <a:lstStyle/>
          <a:p>
            <a:endParaRPr lang="en-GB" dirty="0"/>
          </a:p>
        </p:txBody>
      </p:sp>
      <p:sp>
        <p:nvSpPr>
          <p:cNvPr id="8" name="Slide Number Placeholder 7">
            <a:extLst>
              <a:ext uri="{FF2B5EF4-FFF2-40B4-BE49-F238E27FC236}">
                <a16:creationId xmlns:a16="http://schemas.microsoft.com/office/drawing/2014/main" id="{E3EE7F0E-E606-41AC-BBBF-B5AECB1112EB}"/>
              </a:ext>
            </a:extLst>
          </p:cNvPr>
          <p:cNvSpPr>
            <a:spLocks noGrp="1"/>
          </p:cNvSpPr>
          <p:nvPr>
            <p:ph type="sldNum" sz="quarter" idx="11"/>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968907775"/>
      </p:ext>
    </p:extLst>
  </p:cSld>
  <p:clrMapOvr>
    <a:masterClrMapping/>
  </p:clrMapOvr>
  <p:extLst mod="1">
    <p:ext uri="{DCECCB84-F9BA-43D5-87BE-67443E8EF086}">
      <p15:sldGuideLst xmlns:p15="http://schemas.microsoft.com/office/powerpoint/2012/main">
        <p15:guide id="1" pos="1118">
          <p15:clr>
            <a:srgbClr val="F26B43"/>
          </p15:clr>
        </p15:guide>
        <p15:guide id="2" pos="3896">
          <p15:clr>
            <a:srgbClr val="F26B43"/>
          </p15:clr>
        </p15:guide>
        <p15:guide id="3" pos="4205">
          <p15:clr>
            <a:srgbClr val="F26B43"/>
          </p15:clr>
        </p15:guide>
        <p15:guide id="4" pos="6984">
          <p15:clr>
            <a:srgbClr val="F26B43"/>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nd two pictures">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0A2595F-A737-4D92-946C-EC0BBF885334}"/>
              </a:ext>
            </a:extLst>
          </p:cNvPr>
          <p:cNvSpPr>
            <a:spLocks noGrp="1"/>
          </p:cNvSpPr>
          <p:nvPr>
            <p:ph type="title"/>
          </p:nvPr>
        </p:nvSpPr>
        <p:spPr>
          <a:xfrm>
            <a:off x="1774726" y="426127"/>
            <a:ext cx="6048672" cy="972716"/>
          </a:xfrm>
        </p:spPr>
        <p:txBody>
          <a:bodyPr/>
          <a:lstStyle/>
          <a:p>
            <a:r>
              <a:rPr lang="en-GB" dirty="0"/>
              <a:t>Click to edit Master title style</a:t>
            </a:r>
          </a:p>
        </p:txBody>
      </p:sp>
      <p:sp>
        <p:nvSpPr>
          <p:cNvPr id="3" name="Content Placeholder 2"/>
          <p:cNvSpPr>
            <a:spLocks noGrp="1"/>
          </p:cNvSpPr>
          <p:nvPr>
            <p:ph idx="1"/>
          </p:nvPr>
        </p:nvSpPr>
        <p:spPr>
          <a:xfrm>
            <a:off x="1774726" y="1706328"/>
            <a:ext cx="6048672" cy="4545578"/>
          </a:xfrm>
        </p:spPr>
        <p:txBody>
          <a:body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Picture Placeholder 9">
            <a:extLst>
              <a:ext uri="{FF2B5EF4-FFF2-40B4-BE49-F238E27FC236}">
                <a16:creationId xmlns:a16="http://schemas.microsoft.com/office/drawing/2014/main" id="{565D29D0-EA4F-4318-8A82-6C2B200A712B}"/>
              </a:ext>
            </a:extLst>
          </p:cNvPr>
          <p:cNvSpPr>
            <a:spLocks noGrp="1"/>
          </p:cNvSpPr>
          <p:nvPr>
            <p:ph type="pic" sz="quarter" idx="13" hasCustomPrompt="1"/>
          </p:nvPr>
        </p:nvSpPr>
        <p:spPr>
          <a:xfrm>
            <a:off x="8331213" y="849734"/>
            <a:ext cx="3859200" cy="2505600"/>
          </a:xfrm>
        </p:spPr>
        <p:txBody>
          <a:bodyPr/>
          <a:lstStyle>
            <a:lvl1pPr marL="0" indent="0" algn="ctr">
              <a:buNone/>
              <a:defRPr sz="1200"/>
            </a:lvl1pPr>
          </a:lstStyle>
          <a:p>
            <a:r>
              <a:rPr lang="en-GB" dirty="0"/>
              <a:t>Click the placeholder and paste image via Skyfish icon</a:t>
            </a:r>
          </a:p>
        </p:txBody>
      </p:sp>
      <p:sp>
        <p:nvSpPr>
          <p:cNvPr id="12" name="Picture Placeholder 11">
            <a:extLst>
              <a:ext uri="{FF2B5EF4-FFF2-40B4-BE49-F238E27FC236}">
                <a16:creationId xmlns:a16="http://schemas.microsoft.com/office/drawing/2014/main" id="{25B8511D-E10E-40C3-82A6-3DCDC97CF6C2}"/>
              </a:ext>
            </a:extLst>
          </p:cNvPr>
          <p:cNvSpPr>
            <a:spLocks noGrp="1"/>
          </p:cNvSpPr>
          <p:nvPr>
            <p:ph type="pic" sz="quarter" idx="14" hasCustomPrompt="1"/>
          </p:nvPr>
        </p:nvSpPr>
        <p:spPr>
          <a:xfrm>
            <a:off x="8331213" y="3563718"/>
            <a:ext cx="3859200" cy="2505600"/>
          </a:xfrm>
        </p:spPr>
        <p:txBody>
          <a:bodyPr/>
          <a:lstStyle>
            <a:lvl1pPr marL="0" indent="0" algn="ctr">
              <a:buNone/>
              <a:defRPr sz="1200"/>
            </a:lvl1pPr>
          </a:lstStyle>
          <a:p>
            <a:r>
              <a:rPr lang="en-GB" dirty="0"/>
              <a:t>Click the placeholder and paste image via Skyfish icon</a:t>
            </a:r>
          </a:p>
          <a:p>
            <a:endParaRPr lang="en-GB" dirty="0"/>
          </a:p>
        </p:txBody>
      </p:sp>
      <p:sp>
        <p:nvSpPr>
          <p:cNvPr id="2" name="Footer Placeholder 1">
            <a:extLst>
              <a:ext uri="{FF2B5EF4-FFF2-40B4-BE49-F238E27FC236}">
                <a16:creationId xmlns:a16="http://schemas.microsoft.com/office/drawing/2014/main" id="{D2986237-C7E2-4498-82A4-361A340A6504}"/>
              </a:ext>
            </a:extLst>
          </p:cNvPr>
          <p:cNvSpPr>
            <a:spLocks noGrp="1"/>
          </p:cNvSpPr>
          <p:nvPr>
            <p:ph type="ftr" sz="quarter" idx="15"/>
          </p:nvPr>
        </p:nvSpPr>
        <p:spPr/>
        <p:txBody>
          <a:bodyPr/>
          <a:lstStyle/>
          <a:p>
            <a:endParaRPr lang="en-GB" dirty="0"/>
          </a:p>
        </p:txBody>
      </p:sp>
      <p:sp>
        <p:nvSpPr>
          <p:cNvPr id="6" name="Slide Number Placeholder 5">
            <a:extLst>
              <a:ext uri="{FF2B5EF4-FFF2-40B4-BE49-F238E27FC236}">
                <a16:creationId xmlns:a16="http://schemas.microsoft.com/office/drawing/2014/main" id="{21664EEF-2B63-484E-803A-4FCD66F243A5}"/>
              </a:ext>
            </a:extLst>
          </p:cNvPr>
          <p:cNvSpPr>
            <a:spLocks noGrp="1"/>
          </p:cNvSpPr>
          <p:nvPr>
            <p:ph type="sldNum" sz="quarter" idx="16"/>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3922670733"/>
      </p:ext>
    </p:extLst>
  </p:cSld>
  <p:clrMapOvr>
    <a:masterClrMapping/>
  </p:clrMapOvr>
  <p:extLst mod="1">
    <p:ext uri="{DCECCB84-F9BA-43D5-87BE-67443E8EF086}">
      <p15:sldGuideLst xmlns:p15="http://schemas.microsoft.com/office/powerpoint/2012/main">
        <p15:guide id="1" pos="4927" userDrawn="1">
          <p15:clr>
            <a:srgbClr val="F26B43"/>
          </p15:clr>
        </p15:guide>
        <p15:guide id="2" pos="5247" userDrawn="1">
          <p15:clr>
            <a:srgbClr val="F26B43"/>
          </p15:clr>
        </p15:guide>
        <p15:guide id="3" pos="1117" userDrawn="1">
          <p15:clr>
            <a:srgbClr val="F26B43"/>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pictures and text">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92213382-11A1-48CE-B0A0-D8A7D26861FB}"/>
              </a:ext>
            </a:extLst>
          </p:cNvPr>
          <p:cNvSpPr>
            <a:spLocks noGrp="1"/>
          </p:cNvSpPr>
          <p:nvPr>
            <p:ph type="title"/>
          </p:nvPr>
        </p:nvSpPr>
        <p:spPr>
          <a:xfrm>
            <a:off x="4221360" y="426127"/>
            <a:ext cx="6865740" cy="972716"/>
          </a:xfrm>
        </p:spPr>
        <p:txBody>
          <a:bodyPr/>
          <a:lstStyle/>
          <a:p>
            <a:r>
              <a:rPr lang="en-GB" dirty="0"/>
              <a:t>Click to edit Master title style</a:t>
            </a:r>
          </a:p>
        </p:txBody>
      </p:sp>
      <p:sp>
        <p:nvSpPr>
          <p:cNvPr id="3" name="Content Placeholder 2"/>
          <p:cNvSpPr>
            <a:spLocks noGrp="1"/>
          </p:cNvSpPr>
          <p:nvPr>
            <p:ph idx="1"/>
          </p:nvPr>
        </p:nvSpPr>
        <p:spPr>
          <a:xfrm>
            <a:off x="4221360" y="1706328"/>
            <a:ext cx="6865740" cy="4545578"/>
          </a:xfrm>
        </p:spPr>
        <p:txBody>
          <a:body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Picture Placeholder 9">
            <a:extLst>
              <a:ext uri="{FF2B5EF4-FFF2-40B4-BE49-F238E27FC236}">
                <a16:creationId xmlns:a16="http://schemas.microsoft.com/office/drawing/2014/main" id="{565D29D0-EA4F-4318-8A82-6C2B200A712B}"/>
              </a:ext>
            </a:extLst>
          </p:cNvPr>
          <p:cNvSpPr>
            <a:spLocks noGrp="1"/>
          </p:cNvSpPr>
          <p:nvPr>
            <p:ph type="pic" sz="quarter" idx="13" hasCustomPrompt="1"/>
          </p:nvPr>
        </p:nvSpPr>
        <p:spPr>
          <a:xfrm>
            <a:off x="-1" y="1314523"/>
            <a:ext cx="3708000" cy="2455200"/>
          </a:xfrm>
        </p:spPr>
        <p:txBody>
          <a:bodyPr/>
          <a:lstStyle>
            <a:lvl1pPr marL="0" indent="0" algn="ctr">
              <a:buNone/>
              <a:defRPr sz="1200"/>
            </a:lvl1pPr>
          </a:lstStyle>
          <a:p>
            <a:r>
              <a:rPr lang="en-GB" dirty="0"/>
              <a:t>Click the placeholder and paste image via Skyfish icon</a:t>
            </a:r>
          </a:p>
        </p:txBody>
      </p:sp>
      <p:sp>
        <p:nvSpPr>
          <p:cNvPr id="12" name="Picture Placeholder 11">
            <a:extLst>
              <a:ext uri="{FF2B5EF4-FFF2-40B4-BE49-F238E27FC236}">
                <a16:creationId xmlns:a16="http://schemas.microsoft.com/office/drawing/2014/main" id="{25B8511D-E10E-40C3-82A6-3DCDC97CF6C2}"/>
              </a:ext>
            </a:extLst>
          </p:cNvPr>
          <p:cNvSpPr>
            <a:spLocks noGrp="1"/>
          </p:cNvSpPr>
          <p:nvPr>
            <p:ph type="pic" sz="quarter" idx="14" hasCustomPrompt="1"/>
          </p:nvPr>
        </p:nvSpPr>
        <p:spPr>
          <a:xfrm>
            <a:off x="-1" y="3968153"/>
            <a:ext cx="3708000" cy="2455200"/>
          </a:xfrm>
        </p:spPr>
        <p:txBody>
          <a:bodyPr/>
          <a:lstStyle>
            <a:lvl1pPr marL="0" indent="0" algn="ctr">
              <a:buNone/>
              <a:defRPr sz="1200"/>
            </a:lvl1pPr>
          </a:lstStyle>
          <a:p>
            <a:r>
              <a:rPr lang="en-GB" dirty="0"/>
              <a:t>Click the placeholder and paste image via Skyfish icon</a:t>
            </a:r>
          </a:p>
          <a:p>
            <a:endParaRPr lang="en-GB" dirty="0"/>
          </a:p>
        </p:txBody>
      </p:sp>
      <p:sp>
        <p:nvSpPr>
          <p:cNvPr id="2" name="Footer Placeholder 1">
            <a:extLst>
              <a:ext uri="{FF2B5EF4-FFF2-40B4-BE49-F238E27FC236}">
                <a16:creationId xmlns:a16="http://schemas.microsoft.com/office/drawing/2014/main" id="{AE26B732-1A52-4AA9-89FC-8FC5439E40DC}"/>
              </a:ext>
            </a:extLst>
          </p:cNvPr>
          <p:cNvSpPr>
            <a:spLocks noGrp="1"/>
          </p:cNvSpPr>
          <p:nvPr>
            <p:ph type="ftr" sz="quarter" idx="15"/>
          </p:nvPr>
        </p:nvSpPr>
        <p:spPr/>
        <p:txBody>
          <a:bodyPr/>
          <a:lstStyle/>
          <a:p>
            <a:endParaRPr lang="en-GB" dirty="0"/>
          </a:p>
        </p:txBody>
      </p:sp>
      <p:sp>
        <p:nvSpPr>
          <p:cNvPr id="6" name="Slide Number Placeholder 5">
            <a:extLst>
              <a:ext uri="{FF2B5EF4-FFF2-40B4-BE49-F238E27FC236}">
                <a16:creationId xmlns:a16="http://schemas.microsoft.com/office/drawing/2014/main" id="{3B25D0DC-E43F-43DA-AA0F-C0C54C8939F7}"/>
              </a:ext>
            </a:extLst>
          </p:cNvPr>
          <p:cNvSpPr>
            <a:spLocks noGrp="1"/>
          </p:cNvSpPr>
          <p:nvPr>
            <p:ph type="sldNum" sz="quarter" idx="16"/>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283562364"/>
      </p:ext>
    </p:extLst>
  </p:cSld>
  <p:clrMapOvr>
    <a:masterClrMapping/>
  </p:clrMapOvr>
  <p:extLst mod="1">
    <p:ext uri="{DCECCB84-F9BA-43D5-87BE-67443E8EF086}">
      <p15:sldGuideLst xmlns:p15="http://schemas.microsoft.com/office/powerpoint/2012/main">
        <p15:guide id="1" pos="6984" userDrawn="1">
          <p15:clr>
            <a:srgbClr val="F26B43"/>
          </p15:clr>
        </p15:guide>
        <p15:guide id="2" pos="2660" userDrawn="1">
          <p15:clr>
            <a:srgbClr val="F26B43"/>
          </p15:clr>
        </p15:guide>
        <p15:guide id="3" pos="2335" userDrawn="1">
          <p15:clr>
            <a:srgbClr val="F26B43"/>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953C3-F3F7-4638-96F8-7CF20CB55E0C}"/>
              </a:ext>
            </a:extLst>
          </p:cNvPr>
          <p:cNvSpPr>
            <a:spLocks noGrp="1"/>
          </p:cNvSpPr>
          <p:nvPr>
            <p:ph type="title" hasCustomPrompt="1"/>
          </p:nvPr>
        </p:nvSpPr>
        <p:spPr>
          <a:xfrm>
            <a:off x="247650" y="980727"/>
            <a:ext cx="3740400" cy="418115"/>
          </a:xfrm>
        </p:spPr>
        <p:txBody>
          <a:bodyPr/>
          <a:lstStyle>
            <a:lvl1pPr>
              <a:defRPr sz="2400"/>
            </a:lvl1pPr>
          </a:lstStyle>
          <a:p>
            <a:r>
              <a:rPr lang="en-GB" dirty="0"/>
              <a:t>Click to add title one line</a:t>
            </a:r>
          </a:p>
        </p:txBody>
      </p:sp>
      <p:sp>
        <p:nvSpPr>
          <p:cNvPr id="15" name="Content Placeholder 2">
            <a:extLst>
              <a:ext uri="{FF2B5EF4-FFF2-40B4-BE49-F238E27FC236}">
                <a16:creationId xmlns:a16="http://schemas.microsoft.com/office/drawing/2014/main" id="{CC0DB591-4602-46B3-B1C3-1E64148AB9B7}"/>
              </a:ext>
            </a:extLst>
          </p:cNvPr>
          <p:cNvSpPr>
            <a:spLocks noGrp="1"/>
          </p:cNvSpPr>
          <p:nvPr>
            <p:ph idx="1"/>
          </p:nvPr>
        </p:nvSpPr>
        <p:spPr>
          <a:xfrm>
            <a:off x="247650" y="4407150"/>
            <a:ext cx="3740400" cy="184442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9" name="Text Placeholder 18">
            <a:extLst>
              <a:ext uri="{FF2B5EF4-FFF2-40B4-BE49-F238E27FC236}">
                <a16:creationId xmlns:a16="http://schemas.microsoft.com/office/drawing/2014/main" id="{68416079-1CFC-426F-A6ED-5AB355FC545F}"/>
              </a:ext>
            </a:extLst>
          </p:cNvPr>
          <p:cNvSpPr>
            <a:spLocks noGrp="1"/>
          </p:cNvSpPr>
          <p:nvPr>
            <p:ph type="body" sz="quarter" idx="21" hasCustomPrompt="1"/>
          </p:nvPr>
        </p:nvSpPr>
        <p:spPr>
          <a:xfrm>
            <a:off x="4222750" y="979200"/>
            <a:ext cx="3740400" cy="417767"/>
          </a:xfrm>
        </p:spPr>
        <p:txBody>
          <a:bodyPr anchor="b" anchorCtr="0"/>
          <a:lstStyle>
            <a:lvl1pPr marL="0" indent="0">
              <a:buNone/>
              <a:defRPr sz="2400" b="1"/>
            </a:lvl1pPr>
            <a:lvl2pPr marL="0" indent="0">
              <a:buNone/>
              <a:defRPr sz="2400" b="1"/>
            </a:lvl2pPr>
            <a:lvl3pPr marL="0" indent="0">
              <a:buNone/>
              <a:defRPr sz="2400" b="1"/>
            </a:lvl3pPr>
            <a:lvl4pPr marL="0" indent="0">
              <a:buNone/>
              <a:defRPr sz="2400" b="1"/>
            </a:lvl4pPr>
            <a:lvl5pPr marL="0" indent="0">
              <a:buNone/>
              <a:defRPr sz="2400" b="1"/>
            </a:lvl5pPr>
          </a:lstStyle>
          <a:p>
            <a:pPr lvl="0"/>
            <a:r>
              <a:rPr lang="en-GB" dirty="0"/>
              <a:t>Click to add title one line</a:t>
            </a:r>
          </a:p>
        </p:txBody>
      </p:sp>
      <p:sp>
        <p:nvSpPr>
          <p:cNvPr id="21" name="Content Placeholder 20">
            <a:extLst>
              <a:ext uri="{FF2B5EF4-FFF2-40B4-BE49-F238E27FC236}">
                <a16:creationId xmlns:a16="http://schemas.microsoft.com/office/drawing/2014/main" id="{D358873C-68BF-4E89-B536-B3248F2B25FE}"/>
              </a:ext>
            </a:extLst>
          </p:cNvPr>
          <p:cNvSpPr>
            <a:spLocks noGrp="1"/>
          </p:cNvSpPr>
          <p:nvPr>
            <p:ph sz="quarter" idx="22"/>
          </p:nvPr>
        </p:nvSpPr>
        <p:spPr>
          <a:xfrm>
            <a:off x="4222750" y="4406899"/>
            <a:ext cx="3740401" cy="184467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endParaRPr lang="en-GB" dirty="0"/>
          </a:p>
        </p:txBody>
      </p:sp>
      <p:sp>
        <p:nvSpPr>
          <p:cNvPr id="23" name="Text Placeholder 22">
            <a:extLst>
              <a:ext uri="{FF2B5EF4-FFF2-40B4-BE49-F238E27FC236}">
                <a16:creationId xmlns:a16="http://schemas.microsoft.com/office/drawing/2014/main" id="{69A0E900-1FE2-4CC1-B435-93F3A1189356}"/>
              </a:ext>
            </a:extLst>
          </p:cNvPr>
          <p:cNvSpPr>
            <a:spLocks noGrp="1"/>
          </p:cNvSpPr>
          <p:nvPr>
            <p:ph type="body" sz="quarter" idx="23" hasCustomPrompt="1"/>
          </p:nvPr>
        </p:nvSpPr>
        <p:spPr>
          <a:xfrm>
            <a:off x="8197850" y="979200"/>
            <a:ext cx="3740400" cy="417767"/>
          </a:xfrm>
        </p:spPr>
        <p:txBody>
          <a:bodyPr anchor="b" anchorCtr="0"/>
          <a:lstStyle>
            <a:lvl1pPr marL="0" indent="0">
              <a:buNone/>
              <a:defRPr sz="2400" b="1"/>
            </a:lvl1pPr>
            <a:lvl2pPr marL="0" indent="0">
              <a:buNone/>
              <a:defRPr sz="2400" b="1"/>
            </a:lvl2pPr>
            <a:lvl3pPr marL="0" indent="0">
              <a:buNone/>
              <a:defRPr sz="2400" b="1"/>
            </a:lvl3pPr>
            <a:lvl4pPr marL="0" indent="0">
              <a:buNone/>
              <a:defRPr sz="2400" b="1"/>
            </a:lvl4pPr>
            <a:lvl5pPr marL="0" indent="0">
              <a:buNone/>
              <a:defRPr sz="2400" b="1"/>
            </a:lvl5pPr>
          </a:lstStyle>
          <a:p>
            <a:pPr lvl="0"/>
            <a:r>
              <a:rPr lang="en-GB" dirty="0"/>
              <a:t>Click to add title one line</a:t>
            </a:r>
          </a:p>
        </p:txBody>
      </p:sp>
      <p:sp>
        <p:nvSpPr>
          <p:cNvPr id="25" name="Content Placeholder 24">
            <a:extLst>
              <a:ext uri="{FF2B5EF4-FFF2-40B4-BE49-F238E27FC236}">
                <a16:creationId xmlns:a16="http://schemas.microsoft.com/office/drawing/2014/main" id="{E094886A-F110-4851-B1DA-8DFC40D509F8}"/>
              </a:ext>
            </a:extLst>
          </p:cNvPr>
          <p:cNvSpPr>
            <a:spLocks noGrp="1"/>
          </p:cNvSpPr>
          <p:nvPr>
            <p:ph sz="quarter" idx="24"/>
          </p:nvPr>
        </p:nvSpPr>
        <p:spPr>
          <a:xfrm>
            <a:off x="8197850" y="4406899"/>
            <a:ext cx="3740400" cy="184467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endParaRPr lang="en-GB" dirty="0"/>
          </a:p>
        </p:txBody>
      </p:sp>
      <p:sp>
        <p:nvSpPr>
          <p:cNvPr id="9" name="Picture Placeholder 8">
            <a:extLst>
              <a:ext uri="{FF2B5EF4-FFF2-40B4-BE49-F238E27FC236}">
                <a16:creationId xmlns:a16="http://schemas.microsoft.com/office/drawing/2014/main" id="{91B02311-54A6-4455-B615-BBCA0DA742E4}"/>
              </a:ext>
            </a:extLst>
          </p:cNvPr>
          <p:cNvSpPr>
            <a:spLocks noGrp="1"/>
          </p:cNvSpPr>
          <p:nvPr>
            <p:ph type="pic" sz="quarter" idx="18" hasCustomPrompt="1"/>
          </p:nvPr>
        </p:nvSpPr>
        <p:spPr>
          <a:xfrm>
            <a:off x="247650" y="1546282"/>
            <a:ext cx="3740400" cy="2664000"/>
          </a:xfrm>
        </p:spPr>
        <p:txBody>
          <a:bodyPr/>
          <a:lstStyle>
            <a:lvl1pPr marL="0" indent="0" algn="ctr">
              <a:buNone/>
              <a:defRPr sz="1200"/>
            </a:lvl1pPr>
          </a:lstStyle>
          <a:p>
            <a:r>
              <a:rPr lang="en-GB" dirty="0"/>
              <a:t>Click the placeholder and paste image via Skyfish icon</a:t>
            </a:r>
          </a:p>
        </p:txBody>
      </p:sp>
      <p:sp>
        <p:nvSpPr>
          <p:cNvPr id="13" name="Picture Placeholder 8">
            <a:extLst>
              <a:ext uri="{FF2B5EF4-FFF2-40B4-BE49-F238E27FC236}">
                <a16:creationId xmlns:a16="http://schemas.microsoft.com/office/drawing/2014/main" id="{710A5827-3485-49A0-81F0-FF89EE34B804}"/>
              </a:ext>
            </a:extLst>
          </p:cNvPr>
          <p:cNvSpPr>
            <a:spLocks noGrp="1"/>
          </p:cNvSpPr>
          <p:nvPr>
            <p:ph type="pic" sz="quarter" idx="19" hasCustomPrompt="1"/>
          </p:nvPr>
        </p:nvSpPr>
        <p:spPr>
          <a:xfrm>
            <a:off x="4223149" y="1548581"/>
            <a:ext cx="3740400" cy="2664000"/>
          </a:xfrm>
        </p:spPr>
        <p:txBody>
          <a:bodyPr/>
          <a:lstStyle>
            <a:lvl1pPr marL="0" indent="0" algn="ctr">
              <a:buNone/>
              <a:defRPr sz="1200"/>
            </a:lvl1pPr>
          </a:lstStyle>
          <a:p>
            <a:r>
              <a:rPr lang="en-GB" dirty="0"/>
              <a:t>Click the placeholder and paste image via Skyfish icon</a:t>
            </a:r>
          </a:p>
        </p:txBody>
      </p:sp>
      <p:sp>
        <p:nvSpPr>
          <p:cNvPr id="14" name="Picture Placeholder 8">
            <a:extLst>
              <a:ext uri="{FF2B5EF4-FFF2-40B4-BE49-F238E27FC236}">
                <a16:creationId xmlns:a16="http://schemas.microsoft.com/office/drawing/2014/main" id="{E27B0558-FCB8-4A55-9BA9-182DFF0387F4}"/>
              </a:ext>
            </a:extLst>
          </p:cNvPr>
          <p:cNvSpPr>
            <a:spLocks noGrp="1"/>
          </p:cNvSpPr>
          <p:nvPr>
            <p:ph type="pic" sz="quarter" idx="20" hasCustomPrompt="1"/>
          </p:nvPr>
        </p:nvSpPr>
        <p:spPr>
          <a:xfrm>
            <a:off x="8198648" y="1546282"/>
            <a:ext cx="3740400" cy="2664000"/>
          </a:xfrm>
        </p:spPr>
        <p:txBody>
          <a:bodyPr/>
          <a:lstStyle>
            <a:lvl1pPr marL="0" indent="0" algn="ctr">
              <a:buNone/>
              <a:defRPr sz="1200"/>
            </a:lvl1pPr>
          </a:lstStyle>
          <a:p>
            <a:r>
              <a:rPr lang="en-GB" dirty="0"/>
              <a:t>Click the placeholder and paste image via Skyfish icon</a:t>
            </a:r>
          </a:p>
        </p:txBody>
      </p:sp>
      <p:sp>
        <p:nvSpPr>
          <p:cNvPr id="3" name="Footer Placeholder 2">
            <a:extLst>
              <a:ext uri="{FF2B5EF4-FFF2-40B4-BE49-F238E27FC236}">
                <a16:creationId xmlns:a16="http://schemas.microsoft.com/office/drawing/2014/main" id="{71346B4F-F02C-40EC-9B70-932B18214C6A}"/>
              </a:ext>
            </a:extLst>
          </p:cNvPr>
          <p:cNvSpPr>
            <a:spLocks noGrp="1"/>
          </p:cNvSpPr>
          <p:nvPr>
            <p:ph type="ftr" sz="quarter" idx="16"/>
          </p:nvPr>
        </p:nvSpPr>
        <p:spPr/>
        <p:txBody>
          <a:bodyPr/>
          <a:lstStyle/>
          <a:p>
            <a:endParaRPr lang="en-GB" dirty="0"/>
          </a:p>
        </p:txBody>
      </p:sp>
      <p:sp>
        <p:nvSpPr>
          <p:cNvPr id="4" name="Slide Number Placeholder 3">
            <a:extLst>
              <a:ext uri="{FF2B5EF4-FFF2-40B4-BE49-F238E27FC236}">
                <a16:creationId xmlns:a16="http://schemas.microsoft.com/office/drawing/2014/main" id="{FE67EB69-BB5A-407E-BF0A-1CB9B24506D8}"/>
              </a:ext>
            </a:extLst>
          </p:cNvPr>
          <p:cNvSpPr>
            <a:spLocks noGrp="1"/>
          </p:cNvSpPr>
          <p:nvPr>
            <p:ph type="sldNum" sz="quarter" idx="17"/>
          </p:nvPr>
        </p:nvSpPr>
        <p:spPr/>
        <p:txBody>
          <a:bodyPr/>
          <a:lstStyle>
            <a:lvl1pPr>
              <a:defRPr>
                <a:solidFill>
                  <a:schemeClr val="bg1"/>
                </a:solidFill>
              </a:defRPr>
            </a:lvl1p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886374073"/>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56">
          <p15:clr>
            <a:srgbClr val="F26B43"/>
          </p15:clr>
        </p15:guide>
        <p15:guide id="2" pos="7522" userDrawn="1">
          <p15:clr>
            <a:srgbClr val="F26B43"/>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un titel">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97DEAA-3B7B-49C7-8C28-3F21F36A93D7}"/>
              </a:ext>
            </a:extLst>
          </p:cNvPr>
          <p:cNvSpPr>
            <a:spLocks noGrp="1"/>
          </p:cNvSpPr>
          <p:nvPr>
            <p:ph type="title"/>
          </p:nvPr>
        </p:nvSpPr>
        <p:spPr/>
        <p:txBody>
          <a:bodyPr/>
          <a:lstStyle/>
          <a:p>
            <a:r>
              <a:rPr lang="en-GB" dirty="0"/>
              <a:t>Click to edit Master title style</a:t>
            </a:r>
          </a:p>
        </p:txBody>
      </p:sp>
      <p:sp>
        <p:nvSpPr>
          <p:cNvPr id="2" name="Footer Placeholder 1">
            <a:extLst>
              <a:ext uri="{FF2B5EF4-FFF2-40B4-BE49-F238E27FC236}">
                <a16:creationId xmlns:a16="http://schemas.microsoft.com/office/drawing/2014/main" id="{51F74546-9D06-4CF7-806D-E04B043BF5A5}"/>
              </a:ext>
            </a:extLst>
          </p:cNvPr>
          <p:cNvSpPr>
            <a:spLocks noGrp="1"/>
          </p:cNvSpPr>
          <p:nvPr>
            <p:ph type="ftr" sz="quarter" idx="10"/>
          </p:nvPr>
        </p:nvSpPr>
        <p:spPr/>
        <p:txBody>
          <a:bodyPr/>
          <a:lstStyle/>
          <a:p>
            <a:endParaRPr lang="en-GB" dirty="0"/>
          </a:p>
        </p:txBody>
      </p:sp>
      <p:sp>
        <p:nvSpPr>
          <p:cNvPr id="6" name="Slide Number Placeholder 5">
            <a:extLst>
              <a:ext uri="{FF2B5EF4-FFF2-40B4-BE49-F238E27FC236}">
                <a16:creationId xmlns:a16="http://schemas.microsoft.com/office/drawing/2014/main" id="{42F53AB3-8AAF-469F-AD3F-AE5E1A39D7C8}"/>
              </a:ext>
            </a:extLst>
          </p:cNvPr>
          <p:cNvSpPr>
            <a:spLocks noGrp="1"/>
          </p:cNvSpPr>
          <p:nvPr>
            <p:ph type="sldNum" sz="quarter" idx="11"/>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20845512"/>
      </p:ext>
    </p:extLst>
  </p:cSld>
  <p:clrMapOvr>
    <a:masterClrMapping/>
  </p:clrMapOvr>
  <p:extLst mod="1">
    <p:ext uri="{DCECCB84-F9BA-43D5-87BE-67443E8EF086}">
      <p15:sldGuideLst xmlns:p15="http://schemas.microsoft.com/office/powerpoint/2012/main">
        <p15:guide id="1" pos="1117" userDrawn="1">
          <p15:clr>
            <a:srgbClr val="F26B43"/>
          </p15:clr>
        </p15:guide>
        <p15:guide id="2" pos="6984" userDrawn="1">
          <p15:clr>
            <a:srgbClr val="F26B43"/>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Logo og footers">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AE75ABF-082F-4A38-B952-09157E37A81A}"/>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D0A39F3A-7714-4FD6-9132-D60FFA220D98}"/>
              </a:ext>
            </a:extLst>
          </p:cNvPr>
          <p:cNvSpPr>
            <a:spLocks noGrp="1"/>
          </p:cNvSpPr>
          <p:nvPr>
            <p:ph type="sldNum" sz="quarter" idx="11"/>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2669264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 name="Logo color">
            <a:extLst>
              <a:ext uri="{FF2B5EF4-FFF2-40B4-BE49-F238E27FC236}">
                <a16:creationId xmlns:a16="http://schemas.microsoft.com/office/drawing/2014/main" id="{ADC92552-7939-46C1-AAFE-B97F51EBFFE9}"/>
              </a:ext>
            </a:extLst>
          </p:cNvPr>
          <p:cNvSpPr>
            <a:spLocks noChangeAspect="1"/>
          </p:cNvSpPr>
          <p:nvPr userDrawn="1">
            <p:custDataLst>
              <p:tags r:id="rId13"/>
            </p:custDataLst>
          </p:nvPr>
        </p:nvSpPr>
        <p:spPr bwMode="auto">
          <a:xfrm>
            <a:off x="252000" y="252000"/>
            <a:ext cx="419611" cy="612000"/>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171748"/>
          </a:solidFill>
          <a:ln>
            <a:noFill/>
          </a:ln>
        </p:spPr>
        <p:txBody>
          <a:bodyPr vert="horz" wrap="square" lIns="91440" tIns="45720" rIns="91440" bIns="45720" numCol="1" anchor="t" anchorCtr="0" compatLnSpc="1">
            <a:prstTxWarp prst="textNoShape">
              <a:avLst/>
            </a:prstTxWarp>
            <a:noAutofit/>
          </a:bodyPr>
          <a:lstStyle/>
          <a:p>
            <a:endParaRPr lang="en-GB" dirty="0"/>
          </a:p>
        </p:txBody>
      </p:sp>
      <p:sp>
        <p:nvSpPr>
          <p:cNvPr id="11" name="Bottom bar">
            <a:extLst>
              <a:ext uri="{FF2B5EF4-FFF2-40B4-BE49-F238E27FC236}">
                <a16:creationId xmlns:a16="http://schemas.microsoft.com/office/drawing/2014/main" id="{FFFFD011-0D94-46EE-B45C-787FE82C3B5E}"/>
              </a:ext>
            </a:extLst>
          </p:cNvPr>
          <p:cNvSpPr/>
          <p:nvPr userDrawn="1"/>
        </p:nvSpPr>
        <p:spPr bwMode="auto">
          <a:xfrm>
            <a:off x="0" y="6541200"/>
            <a:ext cx="12193200" cy="316800"/>
          </a:xfrm>
          <a:prstGeom prst="rect">
            <a:avLst/>
          </a:prstGeom>
          <a:solidFill>
            <a:srgbClr val="171748"/>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
        <p:nvSpPr>
          <p:cNvPr id="3" name="FLD_Presentation Title"/>
          <p:cNvSpPr>
            <a:spLocks noGrp="1"/>
          </p:cNvSpPr>
          <p:nvPr>
            <p:ph type="ftr" sz="quarter" idx="3"/>
          </p:nvPr>
        </p:nvSpPr>
        <p:spPr>
          <a:xfrm>
            <a:off x="0" y="6912000"/>
            <a:ext cx="0" cy="0"/>
          </a:xfrm>
          <a:prstGeom prst="rect">
            <a:avLst/>
          </a:prstGeom>
        </p:spPr>
        <p:txBody>
          <a:bodyPr vert="horz" lIns="0" tIns="0" rIns="0" bIns="0" rtlCol="0" anchor="t" anchorCtr="0"/>
          <a:lstStyle>
            <a:lvl1pPr algn="l">
              <a:spcBef>
                <a:spcPts val="0"/>
              </a:spcBef>
              <a:defRPr sz="700" b="0">
                <a:noFill/>
                <a:latin typeface="+mn-lt"/>
              </a:defRPr>
            </a:lvl1pPr>
          </a:lstStyle>
          <a:p>
            <a:endParaRPr lang="en-GB" dirty="0"/>
          </a:p>
        </p:txBody>
      </p:sp>
      <p:sp>
        <p:nvSpPr>
          <p:cNvPr id="4" name="Slide Number Placeholder 3"/>
          <p:cNvSpPr>
            <a:spLocks noGrp="1"/>
          </p:cNvSpPr>
          <p:nvPr>
            <p:ph type="sldNum" sz="quarter" idx="4"/>
          </p:nvPr>
        </p:nvSpPr>
        <p:spPr>
          <a:xfrm>
            <a:off x="11506450" y="6541200"/>
            <a:ext cx="432600" cy="316800"/>
          </a:xfrm>
          <a:prstGeom prst="rect">
            <a:avLst/>
          </a:prstGeom>
        </p:spPr>
        <p:txBody>
          <a:bodyPr vert="horz" lIns="0" tIns="0" rIns="0" bIns="0" rtlCol="0" anchor="ctr" anchorCtr="0"/>
          <a:lstStyle>
            <a:lvl1pPr algn="l">
              <a:defRPr sz="700" b="1">
                <a:solidFill>
                  <a:schemeClr val="bg1"/>
                </a:solidFill>
                <a:latin typeface="+mn-lt"/>
              </a:defRPr>
            </a:lvl1pPr>
          </a:lstStyle>
          <a:p>
            <a:fld id="{103EA872-A674-449B-A120-B97244F8E91D}" type="slidenum">
              <a:rPr lang="en-GB" smtClean="0"/>
              <a:pPr/>
              <a:t>‹#›</a:t>
            </a:fld>
            <a:endParaRPr lang="en-GB" dirty="0"/>
          </a:p>
        </p:txBody>
      </p:sp>
      <p:sp>
        <p:nvSpPr>
          <p:cNvPr id="113666" name="Rectangle 2"/>
          <p:cNvSpPr>
            <a:spLocks noGrp="1" noChangeArrowheads="1"/>
          </p:cNvSpPr>
          <p:nvPr>
            <p:ph type="title"/>
          </p:nvPr>
        </p:nvSpPr>
        <p:spPr bwMode="auto">
          <a:xfrm>
            <a:off x="1774726" y="426127"/>
            <a:ext cx="9312374" cy="972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b" anchorCtr="0" compatLnSpc="1">
            <a:prstTxWarp prst="textNoShape">
              <a:avLst/>
            </a:prstTxWarp>
          </a:bodyPr>
          <a:lstStyle/>
          <a:p>
            <a:pPr lvl="0"/>
            <a:r>
              <a:rPr lang="en-GB" dirty="0"/>
              <a:t>Click to edit Master title style</a:t>
            </a:r>
          </a:p>
        </p:txBody>
      </p:sp>
      <p:sp>
        <p:nvSpPr>
          <p:cNvPr id="113667" name="Rectangle 3"/>
          <p:cNvSpPr>
            <a:spLocks noGrp="1" noChangeArrowheads="1"/>
          </p:cNvSpPr>
          <p:nvPr>
            <p:ph type="body" idx="1"/>
          </p:nvPr>
        </p:nvSpPr>
        <p:spPr bwMode="auto">
          <a:xfrm>
            <a:off x="1774726" y="1706328"/>
            <a:ext cx="9312374" cy="45455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body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endParaRPr lang="en-GB" dirty="0"/>
          </a:p>
        </p:txBody>
      </p:sp>
      <p:sp>
        <p:nvSpPr>
          <p:cNvPr id="113676" name="text" descr="{&quot;templafy&quot;:{&quot;id&quot;:&quot;7d0202d0-7079-4c46-a7a5-0edbf6c716be&quot;}}" title="UserProfile.Offices.Workarea_{{DocumentLanguage}}"/>
          <p:cNvSpPr>
            <a:spLocks noChangeArrowheads="1"/>
          </p:cNvSpPr>
          <p:nvPr userDrawn="1"/>
        </p:nvSpPr>
        <p:spPr bwMode="auto">
          <a:xfrm>
            <a:off x="1774726" y="6541200"/>
            <a:ext cx="3397071" cy="316800"/>
          </a:xfrm>
          <a:prstGeom prst="rect">
            <a:avLst/>
          </a:prstGeom>
          <a:noFill/>
          <a:ln>
            <a:noFill/>
          </a:ln>
        </p:spPr>
        <p:txBody>
          <a:bodyPr lIns="0" tIns="0" rIns="0" bIns="0" anchor="ctr" anchorCtr="0"/>
          <a:lstStyle/>
          <a:p>
            <a:pPr algn="l" eaLnBrk="0" hangingPunct="0">
              <a:spcBef>
                <a:spcPct val="0"/>
              </a:spcBef>
            </a:pPr>
            <a:r>
              <a:rPr lang="en-GB" sz="700" b="1" dirty="0" smtClean="0">
                <a:solidFill>
                  <a:schemeClr val="bg1"/>
                </a:solidFill>
                <a:latin typeface="+mn-lt"/>
              </a:rPr>
              <a:t>DTU Bioengineering</a:t>
            </a:r>
            <a:endParaRPr lang="en-GB" sz="700" b="1" dirty="0">
              <a:solidFill>
                <a:schemeClr val="bg1"/>
              </a:solidFill>
              <a:latin typeface="+mn-lt"/>
            </a:endParaRPr>
          </a:p>
        </p:txBody>
      </p:sp>
      <p:sp>
        <p:nvSpPr>
          <p:cNvPr id="5" name="date" descr="{&quot;templafy&quot;:{&quot;id&quot;:&quot;54c969ff-781d-4867-ab2a-a681a3eb99a9&quot;}}" title="Form.Date">
            <a:extLst>
              <a:ext uri="{FF2B5EF4-FFF2-40B4-BE49-F238E27FC236}">
                <a16:creationId xmlns:a16="http://schemas.microsoft.com/office/drawing/2014/main" id="{792B975C-625D-4095-8E1D-63F20A11B57C}"/>
              </a:ext>
            </a:extLst>
          </p:cNvPr>
          <p:cNvSpPr/>
          <p:nvPr userDrawn="1"/>
        </p:nvSpPr>
        <p:spPr bwMode="auto">
          <a:xfrm>
            <a:off x="251363" y="6541200"/>
            <a:ext cx="1104013" cy="316800"/>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r>
              <a:rPr kumimoji="0" lang="en-GB" sz="700" b="1" i="0" u="none" strike="noStrike" cap="none" normalizeH="0" baseline="0" dirty="0" smtClean="0">
                <a:ln>
                  <a:noFill/>
                </a:ln>
                <a:solidFill>
                  <a:schemeClr val="bg1"/>
                </a:solidFill>
                <a:effectLst/>
                <a:latin typeface="+mn-lt"/>
                <a:ea typeface="ＭＳ Ｐゴシック" pitchFamily="-80" charset="-128"/>
              </a:rPr>
              <a:t>3 August 2023</a:t>
            </a:r>
            <a:endParaRPr kumimoji="0" lang="en-GB" sz="700" b="1" i="0" u="none" strike="noStrike" cap="none" normalizeH="0" baseline="0" dirty="0">
              <a:ln>
                <a:noFill/>
              </a:ln>
              <a:solidFill>
                <a:schemeClr val="bg1"/>
              </a:solidFill>
              <a:effectLst/>
              <a:latin typeface="+mn-lt"/>
              <a:ea typeface="ＭＳ Ｐゴシック" pitchFamily="-80" charset="-128"/>
            </a:endParaRPr>
          </a:p>
        </p:txBody>
      </p:sp>
      <p:sp>
        <p:nvSpPr>
          <p:cNvPr id="7" name="text" descr="{&quot;templafy&quot;:{&quot;id&quot;:&quot;d9f4db66-e595-4a15-afe2-9dfeb4cc4db8&quot;}}" title="Form.PresentationTitle">
            <a:extLst>
              <a:ext uri="{FF2B5EF4-FFF2-40B4-BE49-F238E27FC236}">
                <a16:creationId xmlns:a16="http://schemas.microsoft.com/office/drawing/2014/main" id="{06B09BDB-1C7D-4F8A-8F1B-82D88054A428}"/>
              </a:ext>
            </a:extLst>
          </p:cNvPr>
          <p:cNvSpPr txBox="1"/>
          <p:nvPr userDrawn="1"/>
        </p:nvSpPr>
        <p:spPr>
          <a:xfrm>
            <a:off x="5591149" y="6541200"/>
            <a:ext cx="5495949" cy="316800"/>
          </a:xfrm>
          <a:prstGeom prst="rect">
            <a:avLst/>
          </a:prstGeom>
          <a:noFill/>
        </p:spPr>
        <p:txBody>
          <a:bodyPr wrap="square" lIns="0" tIns="0" rIns="0" bIns="0" rtlCol="0" anchor="ctr" anchorCtr="0">
            <a:noAutofit/>
          </a:bodyPr>
          <a:lstStyle/>
          <a:p>
            <a:pPr algn="r"/>
            <a:r>
              <a:rPr lang="en-GB" sz="700" dirty="0" smtClean="0">
                <a:solidFill>
                  <a:schemeClr val="bg1"/>
                </a:solidFill>
                <a:latin typeface="+mn-lt"/>
              </a:rPr>
              <a:t>Lignin biotechnology</a:t>
            </a:r>
            <a:endParaRPr lang="en-GB" sz="700" dirty="0">
              <a:solidFill>
                <a:schemeClr val="bg1"/>
              </a:solidFill>
              <a:latin typeface="+mn-lt"/>
            </a:endParaRPr>
          </a:p>
        </p:txBody>
      </p:sp>
      <p:sp>
        <p:nvSpPr>
          <p:cNvPr id="2" name="Top bar">
            <a:extLst>
              <a:ext uri="{FF2B5EF4-FFF2-40B4-BE49-F238E27FC236}">
                <a16:creationId xmlns:a16="http://schemas.microsoft.com/office/drawing/2014/main" id="{35912424-89BF-4A93-9096-3282916C71FE}"/>
              </a:ext>
            </a:extLst>
          </p:cNvPr>
          <p:cNvSpPr/>
          <p:nvPr userDrawn="1"/>
        </p:nvSpPr>
        <p:spPr bwMode="auto">
          <a:xfrm>
            <a:off x="0" y="0"/>
            <a:ext cx="12193200" cy="50400"/>
          </a:xfrm>
          <a:prstGeom prst="rect">
            <a:avLst/>
          </a:prstGeom>
          <a:solidFill>
            <a:srgbClr val="171748"/>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Tree>
    <p:extLst>
      <p:ext uri="{BB962C8B-B14F-4D97-AF65-F5344CB8AC3E}">
        <p14:creationId xmlns:p14="http://schemas.microsoft.com/office/powerpoint/2010/main" val="2454702602"/>
      </p:ext>
    </p:extLst>
  </p:cSld>
  <p:clrMap bg1="lt1" tx1="dk1" bg2="lt2" tx2="dk2" accent1="accent1" accent2="accent2" accent3="accent3" accent4="accent4" accent5="accent5" accent6="accent6" hlink="hlink" folHlink="folHlink"/>
  <p:sldLayoutIdLst>
    <p:sldLayoutId id="2147483663" r:id="rId1"/>
    <p:sldLayoutId id="2147483671" r:id="rId2"/>
    <p:sldLayoutId id="2147483664" r:id="rId3"/>
    <p:sldLayoutId id="2147483677" r:id="rId4"/>
    <p:sldLayoutId id="2147483672" r:id="rId5"/>
    <p:sldLayoutId id="2147483673" r:id="rId6"/>
    <p:sldLayoutId id="2147483676" r:id="rId7"/>
    <p:sldLayoutId id="2147483666" r:id="rId8"/>
    <p:sldLayoutId id="2147483667" r:id="rId9"/>
    <p:sldLayoutId id="2147483668" r:id="rId10"/>
    <p:sldLayoutId id="2147483669" r:id="rId11"/>
  </p:sldLayoutIdLst>
  <p:hf hdr="0" dt="0"/>
  <p:txStyles>
    <p:titleStyle>
      <a:lvl1pPr algn="l" rtl="0" eaLnBrk="1" fontAlgn="base" hangingPunct="1">
        <a:spcBef>
          <a:spcPct val="0"/>
        </a:spcBef>
        <a:spcAft>
          <a:spcPct val="0"/>
        </a:spcAft>
        <a:defRPr sz="3000" b="1">
          <a:solidFill>
            <a:srgbClr val="000000"/>
          </a:solidFill>
          <a:latin typeface="+mj-lt"/>
          <a:ea typeface="+mj-ea"/>
          <a:cs typeface="+mj-cs"/>
        </a:defRPr>
      </a:lvl1pPr>
      <a:lvl2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2pPr>
      <a:lvl3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3pPr>
      <a:lvl4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4pPr>
      <a:lvl5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5pPr>
      <a:lvl6pPr marL="4572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6pPr>
      <a:lvl7pPr marL="9144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7pPr>
      <a:lvl8pPr marL="13716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8pPr>
      <a:lvl9pPr marL="18288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9pPr>
    </p:titleStyle>
    <p:bodyStyle>
      <a:lvl1pPr marL="198000" indent="-198000" algn="l" rtl="0" eaLnBrk="1" fontAlgn="base" hangingPunct="1">
        <a:spcBef>
          <a:spcPct val="20000"/>
        </a:spcBef>
        <a:spcAft>
          <a:spcPct val="0"/>
        </a:spcAft>
        <a:buChar char="•"/>
        <a:defRPr sz="1800">
          <a:solidFill>
            <a:schemeClr val="tx1"/>
          </a:solidFill>
          <a:latin typeface="+mn-lt"/>
          <a:ea typeface="+mn-ea"/>
          <a:cs typeface="+mn-cs"/>
        </a:defRPr>
      </a:lvl1pPr>
      <a:lvl2pPr marL="414000" indent="-198000" algn="l" rtl="0" eaLnBrk="1" fontAlgn="base" hangingPunct="1">
        <a:spcBef>
          <a:spcPct val="20000"/>
        </a:spcBef>
        <a:spcAft>
          <a:spcPct val="0"/>
        </a:spcAft>
        <a:buChar char="–"/>
        <a:defRPr sz="1800">
          <a:solidFill>
            <a:schemeClr val="tx1"/>
          </a:solidFill>
          <a:latin typeface="+mn-lt"/>
          <a:ea typeface="+mn-ea"/>
        </a:defRPr>
      </a:lvl2pPr>
      <a:lvl3pPr marL="615600" indent="-198000" algn="l" rtl="0" eaLnBrk="1" fontAlgn="base" hangingPunct="1">
        <a:spcBef>
          <a:spcPct val="20000"/>
        </a:spcBef>
        <a:spcAft>
          <a:spcPct val="0"/>
        </a:spcAft>
        <a:buChar char="•"/>
        <a:defRPr sz="1800">
          <a:solidFill>
            <a:schemeClr val="tx1"/>
          </a:solidFill>
          <a:latin typeface="+mn-lt"/>
          <a:ea typeface="+mn-ea"/>
        </a:defRPr>
      </a:lvl3pPr>
      <a:lvl4pPr marL="828000" indent="-198000" algn="l" rtl="0" eaLnBrk="1" fontAlgn="base" hangingPunct="1">
        <a:spcBef>
          <a:spcPct val="20000"/>
        </a:spcBef>
        <a:spcAft>
          <a:spcPct val="0"/>
        </a:spcAft>
        <a:buChar char="–"/>
        <a:defRPr sz="1800">
          <a:solidFill>
            <a:schemeClr val="tx1"/>
          </a:solidFill>
          <a:latin typeface="+mn-lt"/>
          <a:ea typeface="+mn-ea"/>
        </a:defRPr>
      </a:lvl4pPr>
      <a:lvl5pPr marL="1026000" indent="-198000" algn="l" rtl="0" eaLnBrk="1" fontAlgn="base" hangingPunct="1">
        <a:spcBef>
          <a:spcPct val="20000"/>
        </a:spcBef>
        <a:spcAft>
          <a:spcPct val="0"/>
        </a:spcAft>
        <a:buChar char="»"/>
        <a:defRPr sz="1800">
          <a:solidFill>
            <a:schemeClr val="tx1"/>
          </a:solidFill>
          <a:latin typeface="+mn-lt"/>
          <a:ea typeface="+mn-ea"/>
        </a:defRPr>
      </a:lvl5pPr>
      <a:lvl6pPr marL="1026000" indent="-198000" algn="l" rtl="0" eaLnBrk="1" fontAlgn="base" hangingPunct="1">
        <a:spcBef>
          <a:spcPct val="20000"/>
        </a:spcBef>
        <a:spcAft>
          <a:spcPct val="0"/>
        </a:spcAft>
        <a:buChar char="»"/>
        <a:defRPr sz="1800">
          <a:solidFill>
            <a:schemeClr val="tx1"/>
          </a:solidFill>
          <a:latin typeface="+mn-lt"/>
          <a:ea typeface="+mn-ea"/>
        </a:defRPr>
      </a:lvl6pPr>
      <a:lvl7pPr marL="1026000" indent="-198000" algn="l" rtl="0" eaLnBrk="1" fontAlgn="base" hangingPunct="1">
        <a:spcBef>
          <a:spcPct val="20000"/>
        </a:spcBef>
        <a:spcAft>
          <a:spcPct val="0"/>
        </a:spcAft>
        <a:buChar char="»"/>
        <a:defRPr sz="1800">
          <a:solidFill>
            <a:schemeClr val="tx1"/>
          </a:solidFill>
          <a:latin typeface="+mn-lt"/>
          <a:ea typeface="+mn-ea"/>
        </a:defRPr>
      </a:lvl7pPr>
      <a:lvl8pPr marL="1026000" indent="-198000" algn="l" rtl="0" eaLnBrk="1" fontAlgn="base" hangingPunct="1">
        <a:spcBef>
          <a:spcPct val="20000"/>
        </a:spcBef>
        <a:spcAft>
          <a:spcPct val="0"/>
        </a:spcAft>
        <a:buChar char="»"/>
        <a:defRPr sz="1800">
          <a:solidFill>
            <a:schemeClr val="tx1"/>
          </a:solidFill>
          <a:latin typeface="+mn-lt"/>
          <a:ea typeface="+mn-ea"/>
        </a:defRPr>
      </a:lvl8pPr>
      <a:lvl9pPr marL="1026000" indent="-198000" algn="l" rtl="0" eaLnBrk="1" fontAlgn="base" hangingPunct="1">
        <a:spcBef>
          <a:spcPct val="20000"/>
        </a:spcBef>
        <a:spcAft>
          <a:spcPct val="0"/>
        </a:spcAft>
        <a:buChar char="»"/>
        <a:defRPr sz="1800">
          <a:solidFill>
            <a:schemeClr val="tx1"/>
          </a:solidFill>
          <a:latin typeface="+mn-lt"/>
          <a:ea typeface="+mn-ea"/>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268" userDrawn="1">
          <p15:clr>
            <a:srgbClr val="F26B43"/>
          </p15:clr>
        </p15:guide>
        <p15:guide id="4" orient="horz" pos="881" userDrawn="1">
          <p15:clr>
            <a:srgbClr val="F26B43"/>
          </p15:clr>
        </p15:guide>
        <p15:guide id="5" orient="horz" pos="1074" userDrawn="1">
          <p15:clr>
            <a:srgbClr val="F26B43"/>
          </p15:clr>
        </p15:guide>
        <p15:guide id="6" orient="horz" pos="393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1.xml"/><Relationship Id="rId1" Type="http://schemas.openxmlformats.org/officeDocument/2006/relationships/customXml" Target="../../customXml/item2.xml"/><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5.emf"/><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32.jpe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vmlDrawing" Target="../drawings/vmlDrawing3.vml"/><Relationship Id="rId6" Type="http://schemas.openxmlformats.org/officeDocument/2006/relationships/image" Target="../media/image12.emf"/><Relationship Id="rId5" Type="http://schemas.openxmlformats.org/officeDocument/2006/relationships/oleObject" Target="../embeddings/oleObject10.bin"/><Relationship Id="rId4" Type="http://schemas.openxmlformats.org/officeDocument/2006/relationships/image" Target="../media/image33.jpe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image" Target="../media/image35.png"/><Relationship Id="rId7" Type="http://schemas.openxmlformats.org/officeDocument/2006/relationships/image" Target="../media/image40.emf"/><Relationship Id="rId2" Type="http://schemas.openxmlformats.org/officeDocument/2006/relationships/slideLayout" Target="../slideLayouts/slideLayout9.xml"/><Relationship Id="rId1" Type="http://schemas.openxmlformats.org/officeDocument/2006/relationships/vmlDrawing" Target="../drawings/vmlDrawing4.vml"/><Relationship Id="rId6" Type="http://schemas.openxmlformats.org/officeDocument/2006/relationships/oleObject" Target="../embeddings/oleObject12.bin"/><Relationship Id="rId5" Type="http://schemas.openxmlformats.org/officeDocument/2006/relationships/image" Target="../media/image39.emf"/><Relationship Id="rId10" Type="http://schemas.openxmlformats.org/officeDocument/2006/relationships/image" Target="../media/image42.png"/><Relationship Id="rId4" Type="http://schemas.openxmlformats.org/officeDocument/2006/relationships/oleObject" Target="../embeddings/oleObject11.bin"/><Relationship Id="rId9" Type="http://schemas.openxmlformats.org/officeDocument/2006/relationships/image" Target="../media/image41.emf"/></Relationships>
</file>

<file path=ppt/slides/_rels/slide1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tiff"/><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9.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jpeg"/></Relationships>
</file>

<file path=ppt/slides/_rels/slide1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9.xml"/><Relationship Id="rId5" Type="http://schemas.openxmlformats.org/officeDocument/2006/relationships/image" Target="../media/image54.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8.xml"/><Relationship Id="rId1" Type="http://schemas.openxmlformats.org/officeDocument/2006/relationships/vmlDrawing" Target="../drawings/vmlDrawing5.vml"/><Relationship Id="rId5" Type="http://schemas.openxmlformats.org/officeDocument/2006/relationships/image" Target="../media/image58.png"/><Relationship Id="rId4" Type="http://schemas.openxmlformats.org/officeDocument/2006/relationships/image" Target="../media/image57.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8.xml"/><Relationship Id="rId1" Type="http://schemas.openxmlformats.org/officeDocument/2006/relationships/vmlDrawing" Target="../drawings/vmlDrawing6.vml"/><Relationship Id="rId4" Type="http://schemas.openxmlformats.org/officeDocument/2006/relationships/image" Target="../media/image59.emf"/></Relationships>
</file>

<file path=ppt/slides/_rels/slide22.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image" Target="../media/image61.jpeg"/><Relationship Id="rId7" Type="http://schemas.openxmlformats.org/officeDocument/2006/relationships/oleObject" Target="../embeddings/oleObject16.bin"/><Relationship Id="rId2" Type="http://schemas.openxmlformats.org/officeDocument/2006/relationships/slideLayout" Target="../slideLayouts/slideLayout8.xml"/><Relationship Id="rId1" Type="http://schemas.openxmlformats.org/officeDocument/2006/relationships/vmlDrawing" Target="../drawings/vmlDrawing7.v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s>
</file>

<file path=ppt/slides/_rels/slide2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8.xml"/><Relationship Id="rId4" Type="http://schemas.openxmlformats.org/officeDocument/2006/relationships/image" Target="../media/image67.jpeg"/></Relationships>
</file>

<file path=ppt/slides/_rels/slide2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9.xml"/><Relationship Id="rId4" Type="http://schemas.openxmlformats.org/officeDocument/2006/relationships/image" Target="../media/image71.png"/></Relationships>
</file>

<file path=ppt/slides/_rels/slide2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4.png"/><Relationship Id="rId7" Type="http://schemas.openxmlformats.org/officeDocument/2006/relationships/image" Target="../media/image73.wmf"/><Relationship Id="rId2" Type="http://schemas.openxmlformats.org/officeDocument/2006/relationships/slideLayout" Target="../slideLayouts/slideLayout9.xml"/><Relationship Id="rId1" Type="http://schemas.openxmlformats.org/officeDocument/2006/relationships/vmlDrawing" Target="../drawings/vmlDrawing8.vml"/><Relationship Id="rId6" Type="http://schemas.openxmlformats.org/officeDocument/2006/relationships/oleObject" Target="../embeddings/oleObject18.bin"/><Relationship Id="rId5" Type="http://schemas.openxmlformats.org/officeDocument/2006/relationships/image" Target="../media/image72.wmf"/><Relationship Id="rId4" Type="http://schemas.openxmlformats.org/officeDocument/2006/relationships/oleObject" Target="../embeddings/oleObject17.bin"/></Relationships>
</file>

<file path=ppt/slides/_rels/slide27.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8.xml"/><Relationship Id="rId4" Type="http://schemas.openxmlformats.org/officeDocument/2006/relationships/image" Target="../media/image79.png"/></Relationships>
</file>

<file path=ppt/slides/_rels/slide2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jpeg"/><Relationship Id="rId1" Type="http://schemas.openxmlformats.org/officeDocument/2006/relationships/slideLayout" Target="../slideLayouts/slideLayout9.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7.png"/></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slideLayout" Target="../slideLayouts/slideLayout3.xml"/><Relationship Id="rId7" Type="http://schemas.openxmlformats.org/officeDocument/2006/relationships/image" Target="../media/image6.jpeg"/><Relationship Id="rId2" Type="http://schemas.openxmlformats.org/officeDocument/2006/relationships/customXml" Target="../../customXml/item6.xml"/><Relationship Id="rId1" Type="http://schemas.openxmlformats.org/officeDocument/2006/relationships/customXml" Target="../../customXml/item10.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notesSlide" Target="../notesSlides/notesSlide2.xml"/><Relationship Id="rId9" Type="http://schemas.openxmlformats.org/officeDocument/2006/relationships/image" Target="../media/image8.jpeg"/></Relationships>
</file>

<file path=ppt/slides/_rels/slide4.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9.xml"/><Relationship Id="rId1" Type="http://schemas.openxmlformats.org/officeDocument/2006/relationships/vmlDrawing" Target="../drawings/vmlDrawing1.vml"/><Relationship Id="rId6" Type="http://schemas.openxmlformats.org/officeDocument/2006/relationships/image" Target="../media/image11.emf"/><Relationship Id="rId5" Type="http://schemas.openxmlformats.org/officeDocument/2006/relationships/oleObject" Target="../embeddings/oleObject2.bin"/><Relationship Id="rId4" Type="http://schemas.openxmlformats.org/officeDocument/2006/relationships/image" Target="../media/image10.emf"/></Relationships>
</file>

<file path=ppt/slides/_rels/slide5.xml.rels><?xml version="1.0" encoding="UTF-8" standalone="yes"?>
<Relationships xmlns="http://schemas.openxmlformats.org/package/2006/relationships"><Relationship Id="rId8" Type="http://schemas.openxmlformats.org/officeDocument/2006/relationships/image" Target="../media/image15.emf"/><Relationship Id="rId13" Type="http://schemas.openxmlformats.org/officeDocument/2006/relationships/oleObject" Target="../embeddings/oleObject9.bin"/><Relationship Id="rId3" Type="http://schemas.openxmlformats.org/officeDocument/2006/relationships/oleObject" Target="../embeddings/oleObject4.bin"/><Relationship Id="rId7" Type="http://schemas.openxmlformats.org/officeDocument/2006/relationships/oleObject" Target="../embeddings/oleObject6.bin"/><Relationship Id="rId12" Type="http://schemas.openxmlformats.org/officeDocument/2006/relationships/image" Target="../media/image17.emf"/><Relationship Id="rId2" Type="http://schemas.openxmlformats.org/officeDocument/2006/relationships/slideLayout" Target="../slideLayouts/slideLayout9.xml"/><Relationship Id="rId1" Type="http://schemas.openxmlformats.org/officeDocument/2006/relationships/vmlDrawing" Target="../drawings/vmlDrawing2.vml"/><Relationship Id="rId6" Type="http://schemas.openxmlformats.org/officeDocument/2006/relationships/image" Target="../media/image14.emf"/><Relationship Id="rId11" Type="http://schemas.openxmlformats.org/officeDocument/2006/relationships/oleObject" Target="../embeddings/oleObject8.bin"/><Relationship Id="rId5" Type="http://schemas.openxmlformats.org/officeDocument/2006/relationships/oleObject" Target="../embeddings/oleObject5.bin"/><Relationship Id="rId10" Type="http://schemas.openxmlformats.org/officeDocument/2006/relationships/image" Target="../media/image16.emf"/><Relationship Id="rId4" Type="http://schemas.openxmlformats.org/officeDocument/2006/relationships/image" Target="../media/image13.emf"/><Relationship Id="rId9" Type="http://schemas.openxmlformats.org/officeDocument/2006/relationships/oleObject" Target="../embeddings/oleObject7.bin"/><Relationship Id="rId14" Type="http://schemas.openxmlformats.org/officeDocument/2006/relationships/image" Target="../media/image18.emf"/></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emf"/><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customXml" Target="../../customXml/item4.xml"/><Relationship Id="rId1" Type="http://schemas.openxmlformats.org/officeDocument/2006/relationships/customXml" Target="../../customXml/item9.xml"/><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4358EA-4D5B-461F-997D-DE6729900DE7}"/>
              </a:ext>
            </a:extLst>
          </p:cNvPr>
          <p:cNvSpPr>
            <a:spLocks noGrp="1"/>
          </p:cNvSpPr>
          <p:nvPr>
            <p:ph type="ctrTitle"/>
          </p:nvPr>
        </p:nvSpPr>
        <p:spPr/>
        <p:txBody>
          <a:bodyPr/>
          <a:lstStyle/>
          <a:p>
            <a:r>
              <a:rPr lang="en-GB" sz="6000" dirty="0" smtClean="0"/>
              <a:t>Lignin biotechnology</a:t>
            </a:r>
            <a:endParaRPr lang="en-GB" sz="6000" dirty="0"/>
          </a:p>
        </p:txBody>
      </p:sp>
      <p:sp>
        <p:nvSpPr>
          <p:cNvPr id="2" name="Footer Placeholder 1">
            <a:extLst>
              <a:ext uri="{FF2B5EF4-FFF2-40B4-BE49-F238E27FC236}">
                <a16:creationId xmlns:a16="http://schemas.microsoft.com/office/drawing/2014/main" id="{A45995EB-10E4-4119-B468-5CD7D10A0933}"/>
              </a:ext>
            </a:extLst>
          </p:cNvPr>
          <p:cNvSpPr>
            <a:spLocks noGrp="1"/>
          </p:cNvSpPr>
          <p:nvPr>
            <p:ph type="ftr" sz="quarter" idx="16"/>
          </p:nvPr>
        </p:nvSpPr>
        <p:spPr/>
        <p:txBody>
          <a:bodyPr/>
          <a:lstStyle/>
          <a:p>
            <a:endParaRPr lang="en-GB" dirty="0"/>
          </a:p>
        </p:txBody>
      </p:sp>
      <p:sp>
        <p:nvSpPr>
          <p:cNvPr id="3" name="Slide Number Placeholder 2">
            <a:extLst>
              <a:ext uri="{FF2B5EF4-FFF2-40B4-BE49-F238E27FC236}">
                <a16:creationId xmlns:a16="http://schemas.microsoft.com/office/drawing/2014/main" id="{0AA221E4-1851-497D-90EE-984C7112166A}"/>
              </a:ext>
            </a:extLst>
          </p:cNvPr>
          <p:cNvSpPr>
            <a:spLocks noGrp="1"/>
          </p:cNvSpPr>
          <p:nvPr>
            <p:ph type="sldNum" sz="quarter" idx="17"/>
          </p:nvPr>
        </p:nvSpPr>
        <p:spPr/>
        <p:txBody>
          <a:bodyPr/>
          <a:lstStyle/>
          <a:p>
            <a:fld id="{24C8C45C-947F-4981-8B3F-4F32E973C901}" type="slidenum">
              <a:rPr lang="en-GB" smtClean="0"/>
              <a:pPr/>
              <a:t>1</a:t>
            </a:fld>
            <a:endParaRPr lang="en-GB" dirty="0"/>
          </a:p>
        </p:txBody>
      </p:sp>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13026" t="18441" r="12072" b="19321"/>
          <a:stretch/>
        </p:blipFill>
        <p:spPr>
          <a:xfrm>
            <a:off x="10775726" y="103063"/>
            <a:ext cx="1288143" cy="1512168"/>
          </a:xfrm>
          <a:prstGeom prst="rect">
            <a:avLst/>
          </a:prstGeom>
        </p:spPr>
      </p:pic>
    </p:spTree>
    <p:custDataLst>
      <p:custData r:id="rId1"/>
      <p:custData r:id="rId2"/>
    </p:custDataLst>
    <p:extLst>
      <p:ext uri="{BB962C8B-B14F-4D97-AF65-F5344CB8AC3E}">
        <p14:creationId xmlns:p14="http://schemas.microsoft.com/office/powerpoint/2010/main" val="23207141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lang="en-GB" dirty="0"/>
          </a:p>
        </p:txBody>
      </p:sp>
      <p:sp>
        <p:nvSpPr>
          <p:cNvPr id="3" name="Slide Number Placeholder 2"/>
          <p:cNvSpPr>
            <a:spLocks noGrp="1"/>
          </p:cNvSpPr>
          <p:nvPr>
            <p:ph type="sldNum" sz="quarter" idx="11"/>
          </p:nvPr>
        </p:nvSpPr>
        <p:spPr/>
        <p:txBody>
          <a:bodyPr/>
          <a:lstStyle/>
          <a:p>
            <a:fld id="{103EA872-A674-449B-A120-B97244F8E91D}" type="slidenum">
              <a:rPr lang="en-GB" smtClean="0"/>
              <a:pPr/>
              <a:t>10</a:t>
            </a:fld>
            <a:endParaRPr lang="en-GB" dirty="0"/>
          </a:p>
        </p:txBody>
      </p:sp>
      <p:pic>
        <p:nvPicPr>
          <p:cNvPr id="4" name="Picture 3"/>
          <p:cNvPicPr>
            <a:picLocks noChangeAspect="1"/>
          </p:cNvPicPr>
          <p:nvPr/>
        </p:nvPicPr>
        <p:blipFill>
          <a:blip r:embed="rId2"/>
          <a:stretch>
            <a:fillRect/>
          </a:stretch>
        </p:blipFill>
        <p:spPr>
          <a:xfrm>
            <a:off x="1702718" y="404664"/>
            <a:ext cx="8424936" cy="6015932"/>
          </a:xfrm>
          <a:prstGeom prst="rect">
            <a:avLst/>
          </a:prstGeom>
        </p:spPr>
      </p:pic>
    </p:spTree>
    <p:extLst>
      <p:ext uri="{BB962C8B-B14F-4D97-AF65-F5344CB8AC3E}">
        <p14:creationId xmlns:p14="http://schemas.microsoft.com/office/powerpoint/2010/main" val="39521479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GB" dirty="0" smtClean="0"/>
              <a:t>Lytic Polysaccharide Monooxygenases (LPMOs)</a:t>
            </a:r>
            <a:endParaRPr lang="en-GB" dirty="0"/>
          </a:p>
        </p:txBody>
      </p:sp>
      <p:sp>
        <p:nvSpPr>
          <p:cNvPr id="2" name="Footer Placeholder 1"/>
          <p:cNvSpPr>
            <a:spLocks noGrp="1"/>
          </p:cNvSpPr>
          <p:nvPr>
            <p:ph type="ftr" sz="quarter" idx="10"/>
          </p:nvPr>
        </p:nvSpPr>
        <p:spPr/>
        <p:txBody>
          <a:bodyPr/>
          <a:lstStyle/>
          <a:p>
            <a:endParaRPr lang="en-GB" dirty="0"/>
          </a:p>
        </p:txBody>
      </p:sp>
      <p:sp>
        <p:nvSpPr>
          <p:cNvPr id="3" name="Slide Number Placeholder 2"/>
          <p:cNvSpPr>
            <a:spLocks noGrp="1"/>
          </p:cNvSpPr>
          <p:nvPr>
            <p:ph type="sldNum" sz="quarter" idx="11"/>
          </p:nvPr>
        </p:nvSpPr>
        <p:spPr/>
        <p:txBody>
          <a:bodyPr/>
          <a:lstStyle/>
          <a:p>
            <a:fld id="{103EA872-A674-449B-A120-B97244F8E91D}" type="slidenum">
              <a:rPr lang="en-GB" smtClean="0"/>
              <a:pPr/>
              <a:t>11</a:t>
            </a:fld>
            <a:endParaRPr lang="en-GB"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17392" r="26964" b="23483"/>
          <a:stretch/>
        </p:blipFill>
        <p:spPr>
          <a:xfrm rot="638219">
            <a:off x="1360326" y="1513282"/>
            <a:ext cx="1713072" cy="1386797"/>
          </a:xfrm>
          <a:prstGeom prst="rect">
            <a:avLst/>
          </a:prstGeom>
        </p:spPr>
      </p:pic>
      <p:pic>
        <p:nvPicPr>
          <p:cNvPr id="6" name="Picture 5"/>
          <p:cNvPicPr>
            <a:picLocks noChangeAspect="1"/>
          </p:cNvPicPr>
          <p:nvPr/>
        </p:nvPicPr>
        <p:blipFill>
          <a:blip r:embed="rId3"/>
          <a:stretch>
            <a:fillRect/>
          </a:stretch>
        </p:blipFill>
        <p:spPr>
          <a:xfrm>
            <a:off x="622598" y="2806142"/>
            <a:ext cx="3233158" cy="1198922"/>
          </a:xfrm>
          <a:prstGeom prst="rect">
            <a:avLst/>
          </a:prstGeom>
        </p:spPr>
      </p:pic>
      <p:sp>
        <p:nvSpPr>
          <p:cNvPr id="8" name="TextBox 7"/>
          <p:cNvSpPr txBox="1"/>
          <p:nvPr/>
        </p:nvSpPr>
        <p:spPr>
          <a:xfrm>
            <a:off x="3186672" y="2324935"/>
            <a:ext cx="797013" cy="400110"/>
          </a:xfrm>
          <a:prstGeom prst="rect">
            <a:avLst/>
          </a:prstGeom>
          <a:noFill/>
        </p:spPr>
        <p:txBody>
          <a:bodyPr wrap="none" rtlCol="0">
            <a:spAutoFit/>
          </a:bodyPr>
          <a:lstStyle/>
          <a:p>
            <a:r>
              <a:rPr lang="en-GB" sz="2000" dirty="0" smtClean="0"/>
              <a:t>H</a:t>
            </a:r>
            <a:r>
              <a:rPr lang="en-GB" sz="2000" baseline="-25000" dirty="0" smtClean="0"/>
              <a:t>2</a:t>
            </a:r>
            <a:r>
              <a:rPr lang="en-GB" sz="2000" dirty="0" smtClean="0"/>
              <a:t>O</a:t>
            </a:r>
            <a:r>
              <a:rPr lang="en-GB" sz="2000" baseline="-25000" dirty="0" smtClean="0"/>
              <a:t>2</a:t>
            </a:r>
            <a:endParaRPr lang="en-GB" sz="2000" dirty="0"/>
          </a:p>
        </p:txBody>
      </p:sp>
      <p:sp>
        <p:nvSpPr>
          <p:cNvPr id="9" name="TextBox 8"/>
          <p:cNvSpPr txBox="1"/>
          <p:nvPr/>
        </p:nvSpPr>
        <p:spPr>
          <a:xfrm>
            <a:off x="3250876" y="1770157"/>
            <a:ext cx="688009" cy="400110"/>
          </a:xfrm>
          <a:prstGeom prst="rect">
            <a:avLst/>
          </a:prstGeom>
          <a:noFill/>
        </p:spPr>
        <p:txBody>
          <a:bodyPr wrap="none" rtlCol="0">
            <a:spAutoFit/>
          </a:bodyPr>
          <a:lstStyle/>
          <a:p>
            <a:r>
              <a:rPr lang="en-GB" sz="2000" dirty="0" smtClean="0"/>
              <a:t>H</a:t>
            </a:r>
            <a:r>
              <a:rPr lang="en-GB" sz="2000" baseline="-25000" dirty="0" smtClean="0"/>
              <a:t>2</a:t>
            </a:r>
            <a:r>
              <a:rPr lang="en-GB" sz="2000" dirty="0" smtClean="0"/>
              <a:t>O</a:t>
            </a:r>
            <a:endParaRPr lang="en-GB" sz="2000" baseline="-25000" dirty="0"/>
          </a:p>
        </p:txBody>
      </p:sp>
      <p:cxnSp>
        <p:nvCxnSpPr>
          <p:cNvPr id="10" name="Curved Connector 9"/>
          <p:cNvCxnSpPr>
            <a:stCxn id="8" idx="1"/>
            <a:endCxn id="9" idx="1"/>
          </p:cNvCxnSpPr>
          <p:nvPr/>
        </p:nvCxnSpPr>
        <p:spPr>
          <a:xfrm rot="10800000" flipH="1">
            <a:off x="3186672" y="1970212"/>
            <a:ext cx="64204" cy="554778"/>
          </a:xfrm>
          <a:prstGeom prst="curvedConnector3">
            <a:avLst>
              <a:gd name="adj1" fmla="val -356053"/>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rotWithShape="1">
          <a:blip r:embed="rId4">
            <a:extLst>
              <a:ext uri="{28A0092B-C50C-407E-A947-70E740481C1C}">
                <a14:useLocalDpi xmlns:a14="http://schemas.microsoft.com/office/drawing/2010/main" val="0"/>
              </a:ext>
            </a:extLst>
          </a:blip>
          <a:srcRect l="33647" r="29126" b="8269"/>
          <a:stretch/>
        </p:blipFill>
        <p:spPr>
          <a:xfrm>
            <a:off x="8327454" y="1484784"/>
            <a:ext cx="3240360" cy="3470967"/>
          </a:xfrm>
          <a:prstGeom prst="rect">
            <a:avLst/>
          </a:prstGeom>
        </p:spPr>
      </p:pic>
      <p:pic>
        <p:nvPicPr>
          <p:cNvPr id="18" name="Picture 17"/>
          <p:cNvPicPr>
            <a:picLocks noChangeAspect="1"/>
          </p:cNvPicPr>
          <p:nvPr/>
        </p:nvPicPr>
        <p:blipFill rotWithShape="1">
          <a:blip r:embed="rId5">
            <a:extLst>
              <a:ext uri="{28A0092B-C50C-407E-A947-70E740481C1C}">
                <a14:useLocalDpi xmlns:a14="http://schemas.microsoft.com/office/drawing/2010/main" val="0"/>
              </a:ext>
            </a:extLst>
          </a:blip>
          <a:srcRect l="34338" t="11995" r="29867" b="5662"/>
          <a:stretch/>
        </p:blipFill>
        <p:spPr>
          <a:xfrm>
            <a:off x="5265893" y="1730715"/>
            <a:ext cx="3147935" cy="3147935"/>
          </a:xfrm>
          <a:prstGeom prst="rect">
            <a:avLst/>
          </a:prstGeom>
        </p:spPr>
      </p:pic>
      <p:sp>
        <p:nvSpPr>
          <p:cNvPr id="19" name="TextBox 18"/>
          <p:cNvSpPr txBox="1"/>
          <p:nvPr/>
        </p:nvSpPr>
        <p:spPr>
          <a:xfrm>
            <a:off x="7899263" y="5877272"/>
            <a:ext cx="3697881" cy="482183"/>
          </a:xfrm>
          <a:prstGeom prst="rect">
            <a:avLst/>
          </a:prstGeom>
          <a:noFill/>
        </p:spPr>
        <p:txBody>
          <a:bodyPr wrap="square" lIns="0" tIns="0" rIns="0" bIns="0" rtlCol="0">
            <a:spAutoFit/>
          </a:bodyPr>
          <a:lstStyle/>
          <a:p>
            <a:pPr algn="l">
              <a:spcBef>
                <a:spcPts val="432"/>
              </a:spcBef>
            </a:pPr>
            <a:r>
              <a:rPr lang="en-GB" sz="1400" i="1" dirty="0" err="1" smtClean="0">
                <a:latin typeface="+mn-lt"/>
              </a:rPr>
              <a:t>Borisova</a:t>
            </a:r>
            <a:r>
              <a:rPr lang="en-GB" sz="1400" i="1" dirty="0" smtClean="0">
                <a:latin typeface="+mn-lt"/>
              </a:rPr>
              <a:t> et al., 2015 J </a:t>
            </a:r>
            <a:r>
              <a:rPr lang="en-GB" sz="1400" i="1" dirty="0" err="1" smtClean="0">
                <a:latin typeface="+mn-lt"/>
              </a:rPr>
              <a:t>Biol</a:t>
            </a:r>
            <a:r>
              <a:rPr lang="en-GB" sz="1400" i="1" dirty="0" smtClean="0">
                <a:latin typeface="+mn-lt"/>
              </a:rPr>
              <a:t> </a:t>
            </a:r>
            <a:r>
              <a:rPr lang="en-GB" sz="1400" i="1" dirty="0" err="1" smtClean="0">
                <a:latin typeface="+mn-lt"/>
              </a:rPr>
              <a:t>Chem</a:t>
            </a:r>
            <a:r>
              <a:rPr lang="en-GB" sz="1400" i="1" dirty="0" smtClean="0">
                <a:latin typeface="+mn-lt"/>
              </a:rPr>
              <a:t> 209, 22955</a:t>
            </a:r>
          </a:p>
          <a:p>
            <a:pPr algn="l">
              <a:spcBef>
                <a:spcPts val="432"/>
              </a:spcBef>
            </a:pPr>
            <a:r>
              <a:rPr lang="en-GB" sz="1400" i="1" dirty="0" err="1" smtClean="0">
                <a:latin typeface="+mn-lt"/>
              </a:rPr>
              <a:t>Danneels</a:t>
            </a:r>
            <a:r>
              <a:rPr lang="en-GB" sz="1400" i="1" dirty="0" smtClean="0">
                <a:latin typeface="+mn-lt"/>
              </a:rPr>
              <a:t> et al., 2017 </a:t>
            </a:r>
            <a:r>
              <a:rPr lang="en-GB" sz="1400" i="1" dirty="0" err="1" smtClean="0">
                <a:latin typeface="+mn-lt"/>
              </a:rPr>
              <a:t>PLoS</a:t>
            </a:r>
            <a:r>
              <a:rPr lang="en-GB" sz="1400" i="1" dirty="0" smtClean="0">
                <a:latin typeface="+mn-lt"/>
              </a:rPr>
              <a:t> One 12, 5 </a:t>
            </a:r>
          </a:p>
        </p:txBody>
      </p:sp>
      <p:pic>
        <p:nvPicPr>
          <p:cNvPr id="21" name="Picture 20"/>
          <p:cNvPicPr>
            <a:picLocks noChangeAspect="1"/>
          </p:cNvPicPr>
          <p:nvPr/>
        </p:nvPicPr>
        <p:blipFill>
          <a:blip r:embed="rId6"/>
          <a:stretch>
            <a:fillRect/>
          </a:stretch>
        </p:blipFill>
        <p:spPr>
          <a:xfrm>
            <a:off x="401191" y="4337123"/>
            <a:ext cx="4817189" cy="2009671"/>
          </a:xfrm>
          <a:prstGeom prst="rect">
            <a:avLst/>
          </a:prstGeom>
        </p:spPr>
      </p:pic>
      <p:sp>
        <p:nvSpPr>
          <p:cNvPr id="22" name="TextBox 21"/>
          <p:cNvSpPr txBox="1"/>
          <p:nvPr/>
        </p:nvSpPr>
        <p:spPr>
          <a:xfrm>
            <a:off x="8525476" y="5220721"/>
            <a:ext cx="2844316" cy="492443"/>
          </a:xfrm>
          <a:prstGeom prst="rect">
            <a:avLst/>
          </a:prstGeom>
          <a:noFill/>
        </p:spPr>
        <p:txBody>
          <a:bodyPr wrap="square" lIns="0" tIns="0" rIns="0" bIns="0" rtlCol="0">
            <a:spAutoFit/>
          </a:bodyPr>
          <a:lstStyle/>
          <a:p>
            <a:pPr algn="l">
              <a:spcBef>
                <a:spcPts val="432"/>
              </a:spcBef>
            </a:pPr>
            <a:r>
              <a:rPr lang="en-GB" dirty="0" smtClean="0">
                <a:latin typeface="+mn-lt"/>
              </a:rPr>
              <a:t>LPMO9C, </a:t>
            </a:r>
            <a:r>
              <a:rPr lang="en-GB" i="1" dirty="0" err="1" smtClean="0">
                <a:latin typeface="+mn-lt"/>
              </a:rPr>
              <a:t>Neurospora</a:t>
            </a:r>
            <a:r>
              <a:rPr lang="en-GB" i="1" dirty="0" smtClean="0">
                <a:latin typeface="+mn-lt"/>
              </a:rPr>
              <a:t> </a:t>
            </a:r>
            <a:r>
              <a:rPr lang="en-GB" i="1" dirty="0" err="1" smtClean="0">
                <a:latin typeface="+mn-lt"/>
              </a:rPr>
              <a:t>crassa</a:t>
            </a:r>
            <a:r>
              <a:rPr lang="en-GB" dirty="0" smtClean="0">
                <a:latin typeface="+mn-lt"/>
              </a:rPr>
              <a:t> PDB: 4D7U</a:t>
            </a:r>
          </a:p>
        </p:txBody>
      </p:sp>
      <p:sp>
        <p:nvSpPr>
          <p:cNvPr id="23" name="TextBox 22"/>
          <p:cNvSpPr txBox="1"/>
          <p:nvPr/>
        </p:nvSpPr>
        <p:spPr>
          <a:xfrm>
            <a:off x="3614970" y="5157294"/>
            <a:ext cx="1512168" cy="255069"/>
          </a:xfrm>
          <a:prstGeom prst="rect">
            <a:avLst/>
          </a:prstGeom>
          <a:noFill/>
        </p:spPr>
        <p:txBody>
          <a:bodyPr wrap="square" lIns="0" tIns="0" rIns="0" bIns="0" rtlCol="0">
            <a:spAutoFit/>
          </a:bodyPr>
          <a:lstStyle/>
          <a:p>
            <a:pPr algn="l">
              <a:spcBef>
                <a:spcPts val="432"/>
              </a:spcBef>
            </a:pPr>
            <a:r>
              <a:rPr lang="en-GB" dirty="0" err="1" smtClean="0">
                <a:latin typeface="+mn-lt"/>
              </a:rPr>
              <a:t>Regioselectivity</a:t>
            </a:r>
            <a:endParaRPr lang="en-GB" dirty="0" smtClean="0">
              <a:latin typeface="+mn-lt"/>
            </a:endParaRPr>
          </a:p>
        </p:txBody>
      </p:sp>
      <p:pic>
        <p:nvPicPr>
          <p:cNvPr id="24" name="Picture 23"/>
          <p:cNvPicPr>
            <a:picLocks noChangeAspect="1"/>
          </p:cNvPicPr>
          <p:nvPr/>
        </p:nvPicPr>
        <p:blipFill>
          <a:blip r:embed="rId7"/>
          <a:stretch>
            <a:fillRect/>
          </a:stretch>
        </p:blipFill>
        <p:spPr>
          <a:xfrm>
            <a:off x="5507535" y="4871695"/>
            <a:ext cx="2102572" cy="1498288"/>
          </a:xfrm>
          <a:prstGeom prst="rect">
            <a:avLst/>
          </a:prstGeom>
        </p:spPr>
      </p:pic>
    </p:spTree>
    <p:extLst>
      <p:ext uri="{BB962C8B-B14F-4D97-AF65-F5344CB8AC3E}">
        <p14:creationId xmlns:p14="http://schemas.microsoft.com/office/powerpoint/2010/main" val="2746499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8622" y="350143"/>
            <a:ext cx="9312374" cy="972716"/>
          </a:xfrm>
        </p:spPr>
        <p:txBody>
          <a:bodyPr/>
          <a:lstStyle/>
          <a:p>
            <a:r>
              <a:rPr lang="en-GB" dirty="0" smtClean="0"/>
              <a:t>LPMOs run on H</a:t>
            </a:r>
            <a:r>
              <a:rPr lang="en-GB" baseline="-25000" dirty="0" smtClean="0"/>
              <a:t>2</a:t>
            </a:r>
            <a:r>
              <a:rPr lang="en-GB" dirty="0" smtClean="0"/>
              <a:t>O</a:t>
            </a:r>
            <a:r>
              <a:rPr lang="en-GB" baseline="-25000" dirty="0" smtClean="0"/>
              <a:t>2</a:t>
            </a:r>
            <a:endParaRPr lang="en-GB" baseline="-25000" dirty="0"/>
          </a:p>
        </p:txBody>
      </p:sp>
      <p:sp>
        <p:nvSpPr>
          <p:cNvPr id="3" name="Footer Placeholder 2"/>
          <p:cNvSpPr>
            <a:spLocks noGrp="1"/>
          </p:cNvSpPr>
          <p:nvPr>
            <p:ph type="ftr" sz="quarter" idx="10"/>
          </p:nvPr>
        </p:nvSpPr>
        <p:spPr/>
        <p:txBody>
          <a:bodyPr/>
          <a:lstStyle/>
          <a:p>
            <a:endParaRPr lang="en-GB" dirty="0"/>
          </a:p>
        </p:txBody>
      </p:sp>
      <p:sp>
        <p:nvSpPr>
          <p:cNvPr id="4" name="Slide Number Placeholder 3"/>
          <p:cNvSpPr>
            <a:spLocks noGrp="1"/>
          </p:cNvSpPr>
          <p:nvPr>
            <p:ph type="sldNum" sz="quarter" idx="11"/>
          </p:nvPr>
        </p:nvSpPr>
        <p:spPr/>
        <p:txBody>
          <a:bodyPr/>
          <a:lstStyle/>
          <a:p>
            <a:fld id="{103EA872-A674-449B-A120-B97244F8E91D}" type="slidenum">
              <a:rPr lang="en-GB" smtClean="0"/>
              <a:pPr/>
              <a:t>12</a:t>
            </a:fld>
            <a:endParaRPr lang="en-GB" dirty="0"/>
          </a:p>
        </p:txBody>
      </p:sp>
      <p:pic>
        <p:nvPicPr>
          <p:cNvPr id="5" name="Picture 4"/>
          <p:cNvPicPr>
            <a:picLocks noChangeAspect="1"/>
          </p:cNvPicPr>
          <p:nvPr/>
        </p:nvPicPr>
        <p:blipFill rotWithShape="1">
          <a:blip r:embed="rId3"/>
          <a:srcRect r="33333"/>
          <a:stretch/>
        </p:blipFill>
        <p:spPr>
          <a:xfrm>
            <a:off x="190550" y="1407549"/>
            <a:ext cx="5867852" cy="4715238"/>
          </a:xfrm>
          <a:prstGeom prst="rect">
            <a:avLst/>
          </a:prstGeom>
        </p:spPr>
      </p:pic>
      <p:pic>
        <p:nvPicPr>
          <p:cNvPr id="6" name="Picture 5"/>
          <p:cNvPicPr>
            <a:picLocks noChangeAspect="1"/>
          </p:cNvPicPr>
          <p:nvPr/>
        </p:nvPicPr>
        <p:blipFill rotWithShape="1">
          <a:blip r:embed="rId4"/>
          <a:srcRect r="51104" b="51060"/>
          <a:stretch/>
        </p:blipFill>
        <p:spPr>
          <a:xfrm>
            <a:off x="7576748" y="1196752"/>
            <a:ext cx="2694922" cy="2807566"/>
          </a:xfrm>
          <a:prstGeom prst="rect">
            <a:avLst/>
          </a:prstGeom>
        </p:spPr>
      </p:pic>
      <p:pic>
        <p:nvPicPr>
          <p:cNvPr id="4098" name="Picture 2" descr="https://www.pnas.org/cms/10.1073/pnas.1904889117/asset/0666a243-295a-4c5f-9e55-2cc61bab3a0f/assets/graphic/pnas.1904889117fig01.jpe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5757" y="4221088"/>
            <a:ext cx="5904656" cy="15822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50590" y="6245986"/>
            <a:ext cx="3816424" cy="215444"/>
          </a:xfrm>
          <a:prstGeom prst="rect">
            <a:avLst/>
          </a:prstGeom>
          <a:noFill/>
        </p:spPr>
        <p:txBody>
          <a:bodyPr wrap="square" lIns="0" tIns="0" rIns="0" bIns="0" rtlCol="0">
            <a:spAutoFit/>
          </a:bodyPr>
          <a:lstStyle/>
          <a:p>
            <a:pPr algn="l">
              <a:spcBef>
                <a:spcPts val="432"/>
              </a:spcBef>
            </a:pPr>
            <a:r>
              <a:rPr lang="en-GB" sz="1400" i="1" dirty="0" err="1" smtClean="0">
                <a:latin typeface="+mn-lt"/>
              </a:rPr>
              <a:t>Bissaro</a:t>
            </a:r>
            <a:r>
              <a:rPr lang="en-GB" sz="1400" i="1" dirty="0" smtClean="0">
                <a:latin typeface="+mn-lt"/>
              </a:rPr>
              <a:t> et al., 2017 Nat </a:t>
            </a:r>
            <a:r>
              <a:rPr lang="en-GB" sz="1400" i="1" dirty="0" err="1" smtClean="0">
                <a:latin typeface="+mn-lt"/>
              </a:rPr>
              <a:t>Chem</a:t>
            </a:r>
            <a:r>
              <a:rPr lang="en-GB" sz="1400" i="1" dirty="0" smtClean="0">
                <a:latin typeface="+mn-lt"/>
              </a:rPr>
              <a:t> </a:t>
            </a:r>
            <a:r>
              <a:rPr lang="en-GB" sz="1400" i="1" dirty="0" err="1" smtClean="0">
                <a:latin typeface="+mn-lt"/>
              </a:rPr>
              <a:t>Biol</a:t>
            </a:r>
            <a:r>
              <a:rPr lang="en-GB" sz="1400" i="1" dirty="0" smtClean="0">
                <a:latin typeface="+mn-lt"/>
              </a:rPr>
              <a:t>, 13, 1123-28</a:t>
            </a:r>
          </a:p>
        </p:txBody>
      </p:sp>
      <p:sp>
        <p:nvSpPr>
          <p:cNvPr id="11" name="TextBox 10"/>
          <p:cNvSpPr txBox="1"/>
          <p:nvPr/>
        </p:nvSpPr>
        <p:spPr>
          <a:xfrm>
            <a:off x="4888672" y="6236890"/>
            <a:ext cx="3816424" cy="215444"/>
          </a:xfrm>
          <a:prstGeom prst="rect">
            <a:avLst/>
          </a:prstGeom>
          <a:noFill/>
        </p:spPr>
        <p:txBody>
          <a:bodyPr wrap="square" lIns="0" tIns="0" rIns="0" bIns="0" rtlCol="0">
            <a:spAutoFit/>
          </a:bodyPr>
          <a:lstStyle/>
          <a:p>
            <a:pPr algn="l">
              <a:spcBef>
                <a:spcPts val="432"/>
              </a:spcBef>
            </a:pPr>
            <a:r>
              <a:rPr lang="en-GB" sz="1400" i="1" dirty="0" err="1" smtClean="0">
                <a:latin typeface="+mn-lt"/>
              </a:rPr>
              <a:t>Bissaro</a:t>
            </a:r>
            <a:r>
              <a:rPr lang="en-GB" sz="1400" i="1" dirty="0" smtClean="0">
                <a:latin typeface="+mn-lt"/>
              </a:rPr>
              <a:t> et al., 2019 PNAS, 117 (3), 1504-1513</a:t>
            </a:r>
          </a:p>
        </p:txBody>
      </p:sp>
      <p:sp>
        <p:nvSpPr>
          <p:cNvPr id="10" name="Oval 9"/>
          <p:cNvSpPr/>
          <p:nvPr/>
        </p:nvSpPr>
        <p:spPr bwMode="auto">
          <a:xfrm>
            <a:off x="2922412" y="1106089"/>
            <a:ext cx="3672408" cy="2898229"/>
          </a:xfrm>
          <a:prstGeom prst="ellipse">
            <a:avLst/>
          </a:prstGeom>
          <a:noFill/>
          <a:ln w="9525"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smtClean="0">
              <a:ln>
                <a:noFill/>
              </a:ln>
              <a:solidFill>
                <a:srgbClr val="FFFFFF"/>
              </a:solidFill>
              <a:effectLst/>
              <a:latin typeface="+mn-lt"/>
              <a:ea typeface="ＭＳ Ｐゴシック" pitchFamily="-80" charset="-128"/>
            </a:endParaRPr>
          </a:p>
        </p:txBody>
      </p:sp>
    </p:spTree>
    <p:extLst>
      <p:ext uri="{BB962C8B-B14F-4D97-AF65-F5344CB8AC3E}">
        <p14:creationId xmlns:p14="http://schemas.microsoft.com/office/powerpoint/2010/main" val="4065675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Where does H</a:t>
            </a:r>
            <a:r>
              <a:rPr lang="en-GB" baseline="-25000" dirty="0" smtClean="0"/>
              <a:t>2</a:t>
            </a:r>
            <a:r>
              <a:rPr lang="en-GB" dirty="0" smtClean="0"/>
              <a:t>O</a:t>
            </a:r>
            <a:r>
              <a:rPr lang="en-GB" baseline="-25000" dirty="0" smtClean="0"/>
              <a:t>2</a:t>
            </a:r>
            <a:r>
              <a:rPr lang="en-GB" dirty="0" smtClean="0"/>
              <a:t> come from?</a:t>
            </a:r>
            <a:endParaRPr lang="en-GB" dirty="0"/>
          </a:p>
        </p:txBody>
      </p:sp>
      <p:sp>
        <p:nvSpPr>
          <p:cNvPr id="3" name="Footer Placeholder 2"/>
          <p:cNvSpPr>
            <a:spLocks noGrp="1"/>
          </p:cNvSpPr>
          <p:nvPr>
            <p:ph type="ftr" sz="quarter" idx="10"/>
          </p:nvPr>
        </p:nvSpPr>
        <p:spPr/>
        <p:txBody>
          <a:bodyPr/>
          <a:lstStyle/>
          <a:p>
            <a:endParaRPr lang="en-GB" dirty="0"/>
          </a:p>
        </p:txBody>
      </p:sp>
      <p:sp>
        <p:nvSpPr>
          <p:cNvPr id="4" name="Slide Number Placeholder 3"/>
          <p:cNvSpPr>
            <a:spLocks noGrp="1"/>
          </p:cNvSpPr>
          <p:nvPr>
            <p:ph type="sldNum" sz="quarter" idx="11"/>
          </p:nvPr>
        </p:nvSpPr>
        <p:spPr/>
        <p:txBody>
          <a:bodyPr/>
          <a:lstStyle/>
          <a:p>
            <a:fld id="{103EA872-A674-449B-A120-B97244F8E91D}" type="slidenum">
              <a:rPr lang="en-GB" smtClean="0"/>
              <a:pPr/>
              <a:t>13</a:t>
            </a:fld>
            <a:endParaRPr lang="en-GB" dirty="0"/>
          </a:p>
        </p:txBody>
      </p:sp>
      <p:pic>
        <p:nvPicPr>
          <p:cNvPr id="16386" name="Picture 2" descr="Hydrogen peroxide | Podcast | Chemistry Worl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3166" y="2204864"/>
            <a:ext cx="4572000" cy="356235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Object 6"/>
          <p:cNvGraphicFramePr>
            <a:graphicFrameLocks noChangeAspect="1"/>
          </p:cNvGraphicFramePr>
          <p:nvPr>
            <p:extLst>
              <p:ext uri="{D42A27DB-BD31-4B8C-83A1-F6EECF244321}">
                <p14:modId xmlns:p14="http://schemas.microsoft.com/office/powerpoint/2010/main" val="31142722"/>
              </p:ext>
            </p:extLst>
          </p:nvPr>
        </p:nvGraphicFramePr>
        <p:xfrm>
          <a:off x="5879182" y="1700808"/>
          <a:ext cx="6132038" cy="4166510"/>
        </p:xfrm>
        <a:graphic>
          <a:graphicData uri="http://schemas.openxmlformats.org/presentationml/2006/ole">
            <mc:AlternateContent xmlns:mc="http://schemas.openxmlformats.org/markup-compatibility/2006">
              <mc:Choice xmlns:v="urn:schemas-microsoft-com:vml" Requires="v">
                <p:oleObj spid="_x0000_s5137" name="CS ChemDraw Drawing" r:id="rId5" imgW="11400697" imgH="7739944" progId="ChemDraw.Document.6.0">
                  <p:embed/>
                </p:oleObj>
              </mc:Choice>
              <mc:Fallback>
                <p:oleObj name="CS ChemDraw Drawing" r:id="rId5" imgW="11400697" imgH="7739944" progId="ChemDraw.Document.6.0">
                  <p:embed/>
                  <p:pic>
                    <p:nvPicPr>
                      <p:cNvPr id="5" name="Object 4"/>
                      <p:cNvPicPr/>
                      <p:nvPr/>
                    </p:nvPicPr>
                    <p:blipFill>
                      <a:blip r:embed="rId6"/>
                      <a:stretch>
                        <a:fillRect/>
                      </a:stretch>
                    </p:blipFill>
                    <p:spPr>
                      <a:xfrm>
                        <a:off x="5879182" y="1700808"/>
                        <a:ext cx="6132038" cy="4166510"/>
                      </a:xfrm>
                      <a:prstGeom prst="rect">
                        <a:avLst/>
                      </a:prstGeom>
                    </p:spPr>
                  </p:pic>
                </p:oleObj>
              </mc:Fallback>
            </mc:AlternateContent>
          </a:graphicData>
        </a:graphic>
      </p:graphicFrame>
    </p:spTree>
    <p:extLst>
      <p:ext uri="{BB962C8B-B14F-4D97-AF65-F5344CB8AC3E}">
        <p14:creationId xmlns:p14="http://schemas.microsoft.com/office/powerpoint/2010/main" val="37555979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353536" y="3212976"/>
            <a:ext cx="4298611" cy="2937547"/>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24340" r="26979"/>
          <a:stretch/>
        </p:blipFill>
        <p:spPr>
          <a:xfrm>
            <a:off x="3513103" y="577264"/>
            <a:ext cx="3950255" cy="3403337"/>
          </a:xfrm>
          <a:prstGeom prst="rect">
            <a:avLst/>
          </a:prstGeom>
        </p:spPr>
      </p:pic>
      <p:sp>
        <p:nvSpPr>
          <p:cNvPr id="2" name="Title 1"/>
          <p:cNvSpPr>
            <a:spLocks noGrp="1"/>
          </p:cNvSpPr>
          <p:nvPr>
            <p:ph type="title"/>
          </p:nvPr>
        </p:nvSpPr>
        <p:spPr>
          <a:xfrm>
            <a:off x="1126654" y="470398"/>
            <a:ext cx="9312374" cy="972716"/>
          </a:xfrm>
        </p:spPr>
        <p:txBody>
          <a:bodyPr/>
          <a:lstStyle/>
          <a:p>
            <a:r>
              <a:rPr lang="en-GB" dirty="0" smtClean="0"/>
              <a:t>Laccases</a:t>
            </a:r>
            <a:endParaRPr lang="en-GB" dirty="0"/>
          </a:p>
        </p:txBody>
      </p:sp>
      <p:sp>
        <p:nvSpPr>
          <p:cNvPr id="3" name="Footer Placeholder 2"/>
          <p:cNvSpPr>
            <a:spLocks noGrp="1"/>
          </p:cNvSpPr>
          <p:nvPr>
            <p:ph type="ftr" sz="quarter" idx="10"/>
          </p:nvPr>
        </p:nvSpPr>
        <p:spPr/>
        <p:txBody>
          <a:bodyPr/>
          <a:lstStyle/>
          <a:p>
            <a:endParaRPr lang="en-GB" dirty="0"/>
          </a:p>
        </p:txBody>
      </p:sp>
      <p:sp>
        <p:nvSpPr>
          <p:cNvPr id="4" name="Slide Number Placeholder 3"/>
          <p:cNvSpPr>
            <a:spLocks noGrp="1"/>
          </p:cNvSpPr>
          <p:nvPr>
            <p:ph type="sldNum" sz="quarter" idx="11"/>
          </p:nvPr>
        </p:nvSpPr>
        <p:spPr/>
        <p:txBody>
          <a:bodyPr/>
          <a:lstStyle/>
          <a:p>
            <a:fld id="{103EA872-A674-449B-A120-B97244F8E91D}" type="slidenum">
              <a:rPr lang="en-GB" smtClean="0"/>
              <a:pPr/>
              <a:t>14</a:t>
            </a:fld>
            <a:endParaRPr lang="en-GB" dirty="0"/>
          </a:p>
        </p:txBody>
      </p:sp>
      <p:pic>
        <p:nvPicPr>
          <p:cNvPr id="5" name="Picture 2" descr="Fungal laccase discovered but yet undiscovered | Bioresources and  Bioprocessing | Full Tex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7185" y="954846"/>
            <a:ext cx="3914201" cy="3289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537439" y="3501008"/>
            <a:ext cx="648072" cy="246221"/>
          </a:xfrm>
          <a:prstGeom prst="rect">
            <a:avLst/>
          </a:prstGeom>
          <a:noFill/>
        </p:spPr>
        <p:txBody>
          <a:bodyPr wrap="square" lIns="0" tIns="0" rIns="0" bIns="0" rtlCol="0">
            <a:spAutoFit/>
          </a:bodyPr>
          <a:lstStyle/>
          <a:p>
            <a:pPr algn="l">
              <a:spcBef>
                <a:spcPts val="432"/>
              </a:spcBef>
            </a:pPr>
            <a:r>
              <a:rPr lang="en-GB" dirty="0" smtClean="0">
                <a:latin typeface="+mn-lt"/>
              </a:rPr>
              <a:t>2H5U</a:t>
            </a:r>
          </a:p>
        </p:txBody>
      </p:sp>
      <p:pic>
        <p:nvPicPr>
          <p:cNvPr id="8" name="Picture 7"/>
          <p:cNvPicPr>
            <a:picLocks noChangeAspect="1"/>
          </p:cNvPicPr>
          <p:nvPr/>
        </p:nvPicPr>
        <p:blipFill>
          <a:blip r:embed="rId5"/>
          <a:stretch>
            <a:fillRect/>
          </a:stretch>
        </p:blipFill>
        <p:spPr>
          <a:xfrm>
            <a:off x="8039422" y="5013176"/>
            <a:ext cx="2304256" cy="1297098"/>
          </a:xfrm>
          <a:prstGeom prst="rect">
            <a:avLst/>
          </a:prstGeom>
        </p:spPr>
      </p:pic>
      <p:pic>
        <p:nvPicPr>
          <p:cNvPr id="9" name="Picture 8"/>
          <p:cNvPicPr>
            <a:picLocks noChangeAspect="1"/>
          </p:cNvPicPr>
          <p:nvPr/>
        </p:nvPicPr>
        <p:blipFill>
          <a:blip r:embed="rId6"/>
          <a:stretch>
            <a:fillRect/>
          </a:stretch>
        </p:blipFill>
        <p:spPr>
          <a:xfrm>
            <a:off x="10439028" y="4891908"/>
            <a:ext cx="1539634" cy="1539634"/>
          </a:xfrm>
          <a:prstGeom prst="rect">
            <a:avLst/>
          </a:prstGeom>
        </p:spPr>
      </p:pic>
      <p:sp>
        <p:nvSpPr>
          <p:cNvPr id="10" name="TextBox 9"/>
          <p:cNvSpPr txBox="1"/>
          <p:nvPr/>
        </p:nvSpPr>
        <p:spPr>
          <a:xfrm>
            <a:off x="4964989" y="4359647"/>
            <a:ext cx="2761590" cy="974626"/>
          </a:xfrm>
          <a:prstGeom prst="rect">
            <a:avLst/>
          </a:prstGeom>
          <a:noFill/>
        </p:spPr>
        <p:txBody>
          <a:bodyPr wrap="square" lIns="0" tIns="0" rIns="0" bIns="0" rtlCol="0">
            <a:spAutoFit/>
          </a:bodyPr>
          <a:lstStyle/>
          <a:p>
            <a:pPr algn="l">
              <a:spcBef>
                <a:spcPts val="432"/>
              </a:spcBef>
            </a:pPr>
            <a:r>
              <a:rPr lang="en-GB" sz="2000" b="1" dirty="0" smtClean="0">
                <a:latin typeface="+mn-lt"/>
              </a:rPr>
              <a:t>Discovered in 1883</a:t>
            </a:r>
          </a:p>
          <a:p>
            <a:pPr algn="l">
              <a:spcBef>
                <a:spcPts val="432"/>
              </a:spcBef>
            </a:pPr>
            <a:r>
              <a:rPr lang="en-GB" sz="2000" b="1" dirty="0" smtClean="0">
                <a:latin typeface="+mn-lt"/>
              </a:rPr>
              <a:t>Blue enzymes: tri-nuclear copper site</a:t>
            </a:r>
          </a:p>
        </p:txBody>
      </p:sp>
      <p:sp>
        <p:nvSpPr>
          <p:cNvPr id="12" name="TextBox 11"/>
          <p:cNvSpPr txBox="1"/>
          <p:nvPr/>
        </p:nvSpPr>
        <p:spPr>
          <a:xfrm>
            <a:off x="550590" y="6295948"/>
            <a:ext cx="2856978" cy="184666"/>
          </a:xfrm>
          <a:prstGeom prst="rect">
            <a:avLst/>
          </a:prstGeom>
          <a:noFill/>
        </p:spPr>
        <p:txBody>
          <a:bodyPr wrap="square" lIns="0" tIns="0" rIns="0" bIns="0" rtlCol="0">
            <a:spAutoFit/>
          </a:bodyPr>
          <a:lstStyle/>
          <a:p>
            <a:pPr algn="l">
              <a:spcBef>
                <a:spcPts val="432"/>
              </a:spcBef>
            </a:pPr>
            <a:r>
              <a:rPr lang="en-GB" sz="1200" dirty="0" err="1" smtClean="0">
                <a:latin typeface="+mn-lt"/>
              </a:rPr>
              <a:t>Janusz</a:t>
            </a:r>
            <a:r>
              <a:rPr lang="en-GB" sz="1200" dirty="0" smtClean="0">
                <a:latin typeface="+mn-lt"/>
              </a:rPr>
              <a:t> et al., </a:t>
            </a:r>
            <a:r>
              <a:rPr lang="en-GB" sz="1200" b="1" dirty="0" smtClean="0">
                <a:latin typeface="+mn-lt"/>
              </a:rPr>
              <a:t>2020</a:t>
            </a:r>
            <a:r>
              <a:rPr lang="en-GB" sz="1200" dirty="0" smtClean="0">
                <a:latin typeface="+mn-lt"/>
              </a:rPr>
              <a:t> </a:t>
            </a:r>
            <a:r>
              <a:rPr lang="en-GB" sz="1200" i="1" dirty="0" err="1" smtClean="0">
                <a:latin typeface="+mn-lt"/>
              </a:rPr>
              <a:t>Int</a:t>
            </a:r>
            <a:r>
              <a:rPr lang="en-GB" sz="1200" i="1" dirty="0" smtClean="0">
                <a:latin typeface="+mn-lt"/>
              </a:rPr>
              <a:t> J </a:t>
            </a:r>
            <a:r>
              <a:rPr lang="en-GB" sz="1200" i="1" dirty="0" err="1" smtClean="0">
                <a:latin typeface="+mn-lt"/>
              </a:rPr>
              <a:t>Mol</a:t>
            </a:r>
            <a:r>
              <a:rPr lang="en-GB" sz="1200" i="1" dirty="0" smtClean="0">
                <a:latin typeface="+mn-lt"/>
              </a:rPr>
              <a:t> </a:t>
            </a:r>
            <a:r>
              <a:rPr lang="en-GB" sz="1200" i="1" dirty="0" err="1" smtClean="0">
                <a:latin typeface="+mn-lt"/>
              </a:rPr>
              <a:t>Sci</a:t>
            </a:r>
            <a:r>
              <a:rPr lang="en-GB" sz="1200" i="1" dirty="0" smtClean="0">
                <a:latin typeface="+mn-lt"/>
              </a:rPr>
              <a:t>, </a:t>
            </a:r>
            <a:r>
              <a:rPr lang="en-GB" sz="1200" dirty="0" smtClean="0">
                <a:latin typeface="+mn-lt"/>
              </a:rPr>
              <a:t>21, 966</a:t>
            </a:r>
          </a:p>
        </p:txBody>
      </p:sp>
    </p:spTree>
    <p:extLst>
      <p:ext uri="{BB962C8B-B14F-4D97-AF65-F5344CB8AC3E}">
        <p14:creationId xmlns:p14="http://schemas.microsoft.com/office/powerpoint/2010/main" val="32777523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GB" dirty="0"/>
          </a:p>
        </p:txBody>
      </p:sp>
      <p:sp>
        <p:nvSpPr>
          <p:cNvPr id="4" name="Slide Number Placeholder 3"/>
          <p:cNvSpPr>
            <a:spLocks noGrp="1"/>
          </p:cNvSpPr>
          <p:nvPr>
            <p:ph type="sldNum" sz="quarter" idx="11"/>
          </p:nvPr>
        </p:nvSpPr>
        <p:spPr/>
        <p:txBody>
          <a:bodyPr/>
          <a:lstStyle/>
          <a:p>
            <a:fld id="{103EA872-A674-449B-A120-B97244F8E91D}" type="slidenum">
              <a:rPr lang="en-GB" smtClean="0"/>
              <a:pPr/>
              <a:t>15</a:t>
            </a:fld>
            <a:endParaRPr lang="en-GB" dirty="0"/>
          </a:p>
        </p:txBody>
      </p:sp>
      <p:sp>
        <p:nvSpPr>
          <p:cNvPr id="24" name="Title 6"/>
          <p:cNvSpPr txBox="1">
            <a:spLocks/>
          </p:cNvSpPr>
          <p:nvPr/>
        </p:nvSpPr>
        <p:spPr>
          <a:xfrm>
            <a:off x="1774726" y="426127"/>
            <a:ext cx="9312374" cy="972716"/>
          </a:xfrm>
          <a:prstGeom prst="rect">
            <a:avLst/>
          </a:prstGeom>
        </p:spPr>
        <p:txBody>
          <a:bodyPr/>
          <a:lstStyle>
            <a:lvl1pPr algn="l" rtl="0" eaLnBrk="1" fontAlgn="base" hangingPunct="1">
              <a:spcBef>
                <a:spcPct val="0"/>
              </a:spcBef>
              <a:spcAft>
                <a:spcPct val="0"/>
              </a:spcAft>
              <a:defRPr sz="3000" b="1">
                <a:solidFill>
                  <a:srgbClr val="000000"/>
                </a:solidFill>
                <a:latin typeface="+mj-lt"/>
                <a:ea typeface="+mj-ea"/>
                <a:cs typeface="+mj-cs"/>
              </a:defRPr>
            </a:lvl1pPr>
            <a:lvl2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2pPr>
            <a:lvl3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3pPr>
            <a:lvl4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4pPr>
            <a:lvl5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5pPr>
            <a:lvl6pPr marL="4572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6pPr>
            <a:lvl7pPr marL="9144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7pPr>
            <a:lvl8pPr marL="13716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8pPr>
            <a:lvl9pPr marL="18288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9pPr>
          </a:lstStyle>
          <a:p>
            <a:r>
              <a:rPr lang="en-GB" kern="0" dirty="0" smtClean="0"/>
              <a:t>MCO – Multi Copper Oxidase</a:t>
            </a:r>
            <a:endParaRPr lang="en-GB" kern="0" dirty="0"/>
          </a:p>
        </p:txBody>
      </p:sp>
      <p:sp>
        <p:nvSpPr>
          <p:cNvPr id="25" name="Slide Number Placeholder 4"/>
          <p:cNvSpPr txBox="1">
            <a:spLocks/>
          </p:cNvSpPr>
          <p:nvPr/>
        </p:nvSpPr>
        <p:spPr>
          <a:xfrm>
            <a:off x="11506450" y="6541200"/>
            <a:ext cx="432600" cy="316800"/>
          </a:xfrm>
          <a:prstGeom prst="rect">
            <a:avLst/>
          </a:prstGeom>
        </p:spPr>
        <p:txBody>
          <a:bodyPr vert="horz" lIns="0" tIns="0" rIns="0" bIns="0" rtlCol="0" anchor="ctr" anchorCtr="0"/>
          <a:lstStyle>
            <a:defPPr>
              <a:defRPr lang="da-DK"/>
            </a:defPPr>
            <a:lvl1pPr algn="l" rtl="0" fontAlgn="base">
              <a:spcBef>
                <a:spcPct val="50000"/>
              </a:spcBef>
              <a:spcAft>
                <a:spcPct val="0"/>
              </a:spcAft>
              <a:defRPr sz="700" b="1" kern="1200">
                <a:solidFill>
                  <a:schemeClr val="bg1"/>
                </a:solidFill>
                <a:latin typeface="+mn-lt"/>
                <a:ea typeface="ＭＳ Ｐゴシック" pitchFamily="-80" charset="-128"/>
                <a:cs typeface="+mn-cs"/>
              </a:defRPr>
            </a:lvl1pPr>
            <a:lvl2pPr marL="4572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2pPr>
            <a:lvl3pPr marL="9144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3pPr>
            <a:lvl4pPr marL="13716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4pPr>
            <a:lvl5pPr marL="18288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5pPr>
            <a:lvl6pPr marL="2286000" algn="l" defTabSz="914400" rtl="0" eaLnBrk="1" latinLnBrk="0" hangingPunct="1">
              <a:defRPr sz="1600" kern="1200">
                <a:solidFill>
                  <a:schemeClr val="tx1"/>
                </a:solidFill>
                <a:latin typeface="Verdana" pitchFamily="34" charset="0"/>
                <a:ea typeface="ＭＳ Ｐゴシック" pitchFamily="-80" charset="-128"/>
                <a:cs typeface="+mn-cs"/>
              </a:defRPr>
            </a:lvl6pPr>
            <a:lvl7pPr marL="2743200" algn="l" defTabSz="914400" rtl="0" eaLnBrk="1" latinLnBrk="0" hangingPunct="1">
              <a:defRPr sz="1600" kern="1200">
                <a:solidFill>
                  <a:schemeClr val="tx1"/>
                </a:solidFill>
                <a:latin typeface="Verdana" pitchFamily="34" charset="0"/>
                <a:ea typeface="ＭＳ Ｐゴシック" pitchFamily="-80" charset="-128"/>
                <a:cs typeface="+mn-cs"/>
              </a:defRPr>
            </a:lvl7pPr>
            <a:lvl8pPr marL="3200400" algn="l" defTabSz="914400" rtl="0" eaLnBrk="1" latinLnBrk="0" hangingPunct="1">
              <a:defRPr sz="1600" kern="1200">
                <a:solidFill>
                  <a:schemeClr val="tx1"/>
                </a:solidFill>
                <a:latin typeface="Verdana" pitchFamily="34" charset="0"/>
                <a:ea typeface="ＭＳ Ｐゴシック" pitchFamily="-80" charset="-128"/>
                <a:cs typeface="+mn-cs"/>
              </a:defRPr>
            </a:lvl8pPr>
            <a:lvl9pPr marL="3657600" algn="l" defTabSz="914400" rtl="0" eaLnBrk="1" latinLnBrk="0" hangingPunct="1">
              <a:defRPr sz="1600" kern="1200">
                <a:solidFill>
                  <a:schemeClr val="tx1"/>
                </a:solidFill>
                <a:latin typeface="Verdana" pitchFamily="34" charset="0"/>
                <a:ea typeface="ＭＳ Ｐゴシック" pitchFamily="-80" charset="-128"/>
                <a:cs typeface="+mn-cs"/>
              </a:defRPr>
            </a:lvl9pPr>
          </a:lstStyle>
          <a:p>
            <a:fld id="{103EA872-A674-449B-A120-B97244F8E91D}" type="slidenum">
              <a:rPr lang="en-GB" smtClean="0"/>
              <a:pPr/>
              <a:t>15</a:t>
            </a:fld>
            <a:endParaRPr lang="en-GB" dirty="0"/>
          </a:p>
        </p:txBody>
      </p:sp>
      <p:sp>
        <p:nvSpPr>
          <p:cNvPr id="26" name="Rectangle 25"/>
          <p:cNvSpPr/>
          <p:nvPr/>
        </p:nvSpPr>
        <p:spPr>
          <a:xfrm>
            <a:off x="5876368" y="1966857"/>
            <a:ext cx="506870" cy="261610"/>
          </a:xfrm>
          <a:prstGeom prst="rect">
            <a:avLst/>
          </a:prstGeom>
        </p:spPr>
        <p:txBody>
          <a:bodyPr wrap="none">
            <a:spAutoFit/>
          </a:bodyPr>
          <a:lstStyle/>
          <a:p>
            <a:r>
              <a:rPr lang="en-GB" sz="1100" dirty="0"/>
              <a:t>4 H</a:t>
            </a:r>
            <a:r>
              <a:rPr lang="en-GB" sz="1100" baseline="30000" dirty="0"/>
              <a:t>+</a:t>
            </a:r>
          </a:p>
        </p:txBody>
      </p:sp>
      <p:sp>
        <p:nvSpPr>
          <p:cNvPr id="27" name="TextBox 26"/>
          <p:cNvSpPr txBox="1"/>
          <p:nvPr/>
        </p:nvSpPr>
        <p:spPr>
          <a:xfrm>
            <a:off x="3531561" y="2324640"/>
            <a:ext cx="204757" cy="246221"/>
          </a:xfrm>
          <a:prstGeom prst="rect">
            <a:avLst/>
          </a:prstGeom>
          <a:noFill/>
        </p:spPr>
        <p:txBody>
          <a:bodyPr wrap="square" lIns="0" tIns="0" rIns="0" bIns="0" rtlCol="0">
            <a:spAutoFit/>
          </a:bodyPr>
          <a:lstStyle/>
          <a:p>
            <a:pPr algn="l">
              <a:spcBef>
                <a:spcPts val="432"/>
              </a:spcBef>
            </a:pPr>
            <a:r>
              <a:rPr lang="en-GB" dirty="0" smtClean="0">
                <a:latin typeface="+mn-lt"/>
              </a:rPr>
              <a:t>4</a:t>
            </a:r>
          </a:p>
        </p:txBody>
      </p:sp>
      <p:sp>
        <p:nvSpPr>
          <p:cNvPr id="28" name="TextBox 27"/>
          <p:cNvSpPr txBox="1"/>
          <p:nvPr/>
        </p:nvSpPr>
        <p:spPr>
          <a:xfrm>
            <a:off x="4120319" y="1389628"/>
            <a:ext cx="204757" cy="246221"/>
          </a:xfrm>
          <a:prstGeom prst="rect">
            <a:avLst/>
          </a:prstGeom>
          <a:noFill/>
        </p:spPr>
        <p:txBody>
          <a:bodyPr wrap="square" lIns="0" tIns="0" rIns="0" bIns="0" rtlCol="0">
            <a:spAutoFit/>
          </a:bodyPr>
          <a:lstStyle/>
          <a:p>
            <a:pPr algn="l">
              <a:spcBef>
                <a:spcPts val="432"/>
              </a:spcBef>
            </a:pPr>
            <a:r>
              <a:rPr lang="en-GB" dirty="0" smtClean="0">
                <a:latin typeface="+mn-lt"/>
              </a:rPr>
              <a:t>4</a:t>
            </a:r>
          </a:p>
        </p:txBody>
      </p:sp>
      <p:pic>
        <p:nvPicPr>
          <p:cNvPr id="29" name="Picture 28"/>
          <p:cNvPicPr>
            <a:picLocks noChangeAspect="1"/>
          </p:cNvPicPr>
          <p:nvPr/>
        </p:nvPicPr>
        <p:blipFill rotWithShape="1">
          <a:blip r:embed="rId3">
            <a:extLst>
              <a:ext uri="{28A0092B-C50C-407E-A947-70E740481C1C}">
                <a14:useLocalDpi xmlns:a14="http://schemas.microsoft.com/office/drawing/2010/main" val="0"/>
              </a:ext>
            </a:extLst>
          </a:blip>
          <a:srcRect l="24341" r="26262"/>
          <a:stretch/>
        </p:blipFill>
        <p:spPr>
          <a:xfrm rot="18410701">
            <a:off x="5340427" y="1476269"/>
            <a:ext cx="4968552" cy="4218611"/>
          </a:xfrm>
          <a:prstGeom prst="rect">
            <a:avLst/>
          </a:prstGeom>
        </p:spPr>
      </p:pic>
      <p:sp>
        <p:nvSpPr>
          <p:cNvPr id="30" name="Curved Down Arrow 29"/>
          <p:cNvSpPr/>
          <p:nvPr/>
        </p:nvSpPr>
        <p:spPr bwMode="auto">
          <a:xfrm rot="17794462">
            <a:off x="8614127" y="2959060"/>
            <a:ext cx="1368152" cy="1830061"/>
          </a:xfrm>
          <a:prstGeom prst="curvedDownArrow">
            <a:avLst>
              <a:gd name="adj1" fmla="val 1666"/>
              <a:gd name="adj2" fmla="val 12254"/>
              <a:gd name="adj3" fmla="val 22944"/>
            </a:avLst>
          </a:prstGeom>
          <a:solidFill>
            <a:schemeClr val="accent4"/>
          </a:solidFill>
          <a:ln w="9525"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smtClean="0">
              <a:ln>
                <a:noFill/>
              </a:ln>
              <a:solidFill>
                <a:srgbClr val="FFFFFF"/>
              </a:solidFill>
              <a:effectLst/>
              <a:latin typeface="+mn-lt"/>
              <a:ea typeface="ＭＳ Ｐゴシック" pitchFamily="-80" charset="-128"/>
            </a:endParaRPr>
          </a:p>
        </p:txBody>
      </p:sp>
      <p:sp>
        <p:nvSpPr>
          <p:cNvPr id="31" name="Curved Down Arrow 30"/>
          <p:cNvSpPr/>
          <p:nvPr/>
        </p:nvSpPr>
        <p:spPr bwMode="auto">
          <a:xfrm rot="7472942">
            <a:off x="5997064" y="1524868"/>
            <a:ext cx="1172898" cy="1468228"/>
          </a:xfrm>
          <a:prstGeom prst="curvedDownArrow">
            <a:avLst>
              <a:gd name="adj1" fmla="val 1666"/>
              <a:gd name="adj2" fmla="val 12254"/>
              <a:gd name="adj3" fmla="val 22944"/>
            </a:avLst>
          </a:prstGeom>
          <a:solidFill>
            <a:schemeClr val="accent4"/>
          </a:solidFill>
          <a:ln w="9525"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smtClean="0">
              <a:ln>
                <a:noFill/>
              </a:ln>
              <a:solidFill>
                <a:srgbClr val="FFFFFF"/>
              </a:solidFill>
              <a:effectLst/>
              <a:latin typeface="+mn-lt"/>
              <a:ea typeface="ＭＳ Ｐゴシック" pitchFamily="-80" charset="-128"/>
            </a:endParaRPr>
          </a:p>
        </p:txBody>
      </p:sp>
      <p:cxnSp>
        <p:nvCxnSpPr>
          <p:cNvPr id="32" name="Straight Arrow Connector 31"/>
          <p:cNvCxnSpPr/>
          <p:nvPr/>
        </p:nvCxnSpPr>
        <p:spPr bwMode="auto">
          <a:xfrm>
            <a:off x="7430232" y="2701849"/>
            <a:ext cx="453678" cy="480084"/>
          </a:xfrm>
          <a:prstGeom prst="straightConnector1">
            <a:avLst/>
          </a:prstGeom>
          <a:solidFill>
            <a:schemeClr val="accent1"/>
          </a:solidFill>
          <a:ln w="19050" cap="flat" cmpd="thickThin" algn="ctr">
            <a:solidFill>
              <a:schemeClr val="tx1"/>
            </a:solidFill>
            <a:prstDash val="dash"/>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33" name="Object 32"/>
          <p:cNvGraphicFramePr>
            <a:graphicFrameLocks noChangeAspect="1"/>
          </p:cNvGraphicFramePr>
          <p:nvPr>
            <p:extLst>
              <p:ext uri="{D42A27DB-BD31-4B8C-83A1-F6EECF244321}">
                <p14:modId xmlns:p14="http://schemas.microsoft.com/office/powerpoint/2010/main" val="3929088979"/>
              </p:ext>
            </p:extLst>
          </p:nvPr>
        </p:nvGraphicFramePr>
        <p:xfrm>
          <a:off x="4428102" y="1124744"/>
          <a:ext cx="1969834" cy="650283"/>
        </p:xfrm>
        <a:graphic>
          <a:graphicData uri="http://schemas.openxmlformats.org/presentationml/2006/ole">
            <mc:AlternateContent xmlns:mc="http://schemas.openxmlformats.org/markup-compatibility/2006">
              <mc:Choice xmlns:v="urn:schemas-microsoft-com:vml" Requires="v">
                <p:oleObj spid="_x0000_s6203" name="CS ChemDraw Drawing" r:id="rId4" imgW="2634634" imgH="869803" progId="ChemDraw.Document.6.0">
                  <p:embed/>
                </p:oleObj>
              </mc:Choice>
              <mc:Fallback>
                <p:oleObj name="CS ChemDraw Drawing" r:id="rId4" imgW="2634634" imgH="869803" progId="ChemDraw.Document.6.0">
                  <p:embed/>
                  <p:pic>
                    <p:nvPicPr>
                      <p:cNvPr id="29" name="Object 28"/>
                      <p:cNvPicPr/>
                      <p:nvPr/>
                    </p:nvPicPr>
                    <p:blipFill>
                      <a:blip r:embed="rId5"/>
                      <a:stretch>
                        <a:fillRect/>
                      </a:stretch>
                    </p:blipFill>
                    <p:spPr>
                      <a:xfrm>
                        <a:off x="4428102" y="1124744"/>
                        <a:ext cx="1969834" cy="650283"/>
                      </a:xfrm>
                      <a:prstGeom prst="rect">
                        <a:avLst/>
                      </a:prstGeom>
                    </p:spPr>
                  </p:pic>
                </p:oleObj>
              </mc:Fallback>
            </mc:AlternateContent>
          </a:graphicData>
        </a:graphic>
      </p:graphicFrame>
      <p:graphicFrame>
        <p:nvGraphicFramePr>
          <p:cNvPr id="34" name="Object 33"/>
          <p:cNvGraphicFramePr>
            <a:graphicFrameLocks noChangeAspect="1"/>
          </p:cNvGraphicFramePr>
          <p:nvPr>
            <p:extLst>
              <p:ext uri="{D42A27DB-BD31-4B8C-83A1-F6EECF244321}">
                <p14:modId xmlns:p14="http://schemas.microsoft.com/office/powerpoint/2010/main" val="4099738081"/>
              </p:ext>
            </p:extLst>
          </p:nvPr>
        </p:nvGraphicFramePr>
        <p:xfrm>
          <a:off x="3790950" y="2026585"/>
          <a:ext cx="1831185" cy="937311"/>
        </p:xfrm>
        <a:graphic>
          <a:graphicData uri="http://schemas.openxmlformats.org/presentationml/2006/ole">
            <mc:AlternateContent xmlns:mc="http://schemas.openxmlformats.org/markup-compatibility/2006">
              <mc:Choice xmlns:v="urn:schemas-microsoft-com:vml" Requires="v">
                <p:oleObj spid="_x0000_s6204" name="CS ChemDraw Drawing" r:id="rId6" imgW="2543194" imgH="1301183" progId="ChemDraw.Document.6.0">
                  <p:embed/>
                </p:oleObj>
              </mc:Choice>
              <mc:Fallback>
                <p:oleObj name="CS ChemDraw Drawing" r:id="rId6" imgW="2543194" imgH="1301183" progId="ChemDraw.Document.6.0">
                  <p:embed/>
                  <p:pic>
                    <p:nvPicPr>
                      <p:cNvPr id="30" name="Object 29"/>
                      <p:cNvPicPr/>
                      <p:nvPr/>
                    </p:nvPicPr>
                    <p:blipFill>
                      <a:blip r:embed="rId7"/>
                      <a:stretch>
                        <a:fillRect/>
                      </a:stretch>
                    </p:blipFill>
                    <p:spPr>
                      <a:xfrm>
                        <a:off x="3790950" y="2026585"/>
                        <a:ext cx="1831185" cy="937311"/>
                      </a:xfrm>
                      <a:prstGeom prst="rect">
                        <a:avLst/>
                      </a:prstGeom>
                    </p:spPr>
                  </p:pic>
                </p:oleObj>
              </mc:Fallback>
            </mc:AlternateContent>
          </a:graphicData>
        </a:graphic>
      </p:graphicFrame>
      <p:graphicFrame>
        <p:nvGraphicFramePr>
          <p:cNvPr id="35" name="Object 34"/>
          <p:cNvGraphicFramePr>
            <a:graphicFrameLocks noChangeAspect="1"/>
          </p:cNvGraphicFramePr>
          <p:nvPr>
            <p:extLst>
              <p:ext uri="{D42A27DB-BD31-4B8C-83A1-F6EECF244321}">
                <p14:modId xmlns:p14="http://schemas.microsoft.com/office/powerpoint/2010/main" val="840453634"/>
              </p:ext>
            </p:extLst>
          </p:nvPr>
        </p:nvGraphicFramePr>
        <p:xfrm>
          <a:off x="6077537" y="2204864"/>
          <a:ext cx="455613" cy="485775"/>
        </p:xfrm>
        <a:graphic>
          <a:graphicData uri="http://schemas.openxmlformats.org/presentationml/2006/ole">
            <mc:AlternateContent xmlns:mc="http://schemas.openxmlformats.org/markup-compatibility/2006">
              <mc:Choice xmlns:v="urn:schemas-microsoft-com:vml" Requires="v">
                <p:oleObj spid="_x0000_s6205" name="CS ChemDraw Drawing" r:id="rId8" imgW="455365" imgH="485877" progId="ChemDraw.Document.6.0">
                  <p:embed/>
                </p:oleObj>
              </mc:Choice>
              <mc:Fallback>
                <p:oleObj name="CS ChemDraw Drawing" r:id="rId8" imgW="455365" imgH="485877" progId="ChemDraw.Document.6.0">
                  <p:embed/>
                  <p:pic>
                    <p:nvPicPr>
                      <p:cNvPr id="32" name="Object 31"/>
                      <p:cNvPicPr/>
                      <p:nvPr/>
                    </p:nvPicPr>
                    <p:blipFill>
                      <a:blip r:embed="rId9"/>
                      <a:stretch>
                        <a:fillRect/>
                      </a:stretch>
                    </p:blipFill>
                    <p:spPr>
                      <a:xfrm>
                        <a:off x="6077537" y="2204864"/>
                        <a:ext cx="455613" cy="485775"/>
                      </a:xfrm>
                      <a:prstGeom prst="rect">
                        <a:avLst/>
                      </a:prstGeom>
                    </p:spPr>
                  </p:pic>
                </p:oleObj>
              </mc:Fallback>
            </mc:AlternateContent>
          </a:graphicData>
        </a:graphic>
      </p:graphicFrame>
      <p:sp>
        <p:nvSpPr>
          <p:cNvPr id="36" name="TextBox 35"/>
          <p:cNvSpPr txBox="1"/>
          <p:nvPr/>
        </p:nvSpPr>
        <p:spPr>
          <a:xfrm>
            <a:off x="9954632" y="4852856"/>
            <a:ext cx="467961" cy="246221"/>
          </a:xfrm>
          <a:prstGeom prst="rect">
            <a:avLst/>
          </a:prstGeom>
          <a:noFill/>
        </p:spPr>
        <p:txBody>
          <a:bodyPr wrap="square" lIns="0" tIns="0" rIns="0" bIns="0" rtlCol="0">
            <a:spAutoFit/>
          </a:bodyPr>
          <a:lstStyle/>
          <a:p>
            <a:pPr algn="l">
              <a:spcBef>
                <a:spcPts val="432"/>
              </a:spcBef>
            </a:pPr>
            <a:r>
              <a:rPr lang="en-GB" dirty="0" smtClean="0">
                <a:latin typeface="+mn-lt"/>
              </a:rPr>
              <a:t>O</a:t>
            </a:r>
            <a:r>
              <a:rPr lang="en-GB" baseline="-25000" dirty="0" smtClean="0">
                <a:latin typeface="+mn-lt"/>
              </a:rPr>
              <a:t>2</a:t>
            </a:r>
          </a:p>
        </p:txBody>
      </p:sp>
      <p:sp>
        <p:nvSpPr>
          <p:cNvPr id="37" name="TextBox 36"/>
          <p:cNvSpPr txBox="1"/>
          <p:nvPr/>
        </p:nvSpPr>
        <p:spPr>
          <a:xfrm>
            <a:off x="10527774" y="3656422"/>
            <a:ext cx="764529" cy="246221"/>
          </a:xfrm>
          <a:prstGeom prst="rect">
            <a:avLst/>
          </a:prstGeom>
          <a:noFill/>
        </p:spPr>
        <p:txBody>
          <a:bodyPr wrap="square" lIns="0" tIns="0" rIns="0" bIns="0" rtlCol="0">
            <a:spAutoFit/>
          </a:bodyPr>
          <a:lstStyle/>
          <a:p>
            <a:pPr algn="l">
              <a:spcBef>
                <a:spcPts val="432"/>
              </a:spcBef>
            </a:pPr>
            <a:r>
              <a:rPr lang="en-GB" dirty="0" smtClean="0">
                <a:latin typeface="+mn-lt"/>
              </a:rPr>
              <a:t>2 H</a:t>
            </a:r>
            <a:r>
              <a:rPr lang="en-GB" baseline="-25000" dirty="0" smtClean="0">
                <a:latin typeface="+mn-lt"/>
              </a:rPr>
              <a:t>2</a:t>
            </a:r>
            <a:r>
              <a:rPr lang="en-GB" dirty="0" smtClean="0">
                <a:latin typeface="+mn-lt"/>
              </a:rPr>
              <a:t>O</a:t>
            </a:r>
            <a:endParaRPr lang="en-GB" baseline="-25000" dirty="0" smtClean="0">
              <a:latin typeface="+mn-lt"/>
            </a:endParaRPr>
          </a:p>
        </p:txBody>
      </p:sp>
      <p:sp>
        <p:nvSpPr>
          <p:cNvPr id="39" name="TextBox 38"/>
          <p:cNvSpPr txBox="1"/>
          <p:nvPr/>
        </p:nvSpPr>
        <p:spPr>
          <a:xfrm>
            <a:off x="9298203" y="1001913"/>
            <a:ext cx="2746954" cy="307777"/>
          </a:xfrm>
          <a:prstGeom prst="rect">
            <a:avLst/>
          </a:prstGeom>
          <a:noFill/>
        </p:spPr>
        <p:txBody>
          <a:bodyPr wrap="square" lIns="0" tIns="0" rIns="0" bIns="0" rtlCol="0">
            <a:spAutoFit/>
          </a:bodyPr>
          <a:lstStyle/>
          <a:p>
            <a:pPr algn="l">
              <a:spcBef>
                <a:spcPts val="432"/>
              </a:spcBef>
            </a:pPr>
            <a:r>
              <a:rPr lang="en-GB" sz="2000" b="1" dirty="0" smtClean="0">
                <a:latin typeface="+mn-lt"/>
              </a:rPr>
              <a:t>Enzyme catalysis</a:t>
            </a:r>
          </a:p>
        </p:txBody>
      </p:sp>
      <p:sp>
        <p:nvSpPr>
          <p:cNvPr id="40" name="TextBox 39"/>
          <p:cNvSpPr txBox="1"/>
          <p:nvPr/>
        </p:nvSpPr>
        <p:spPr>
          <a:xfrm>
            <a:off x="5621559" y="6073551"/>
            <a:ext cx="3443345" cy="307777"/>
          </a:xfrm>
          <a:prstGeom prst="rect">
            <a:avLst/>
          </a:prstGeom>
          <a:noFill/>
        </p:spPr>
        <p:txBody>
          <a:bodyPr wrap="square" lIns="0" tIns="0" rIns="0" bIns="0" rtlCol="0">
            <a:spAutoFit/>
          </a:bodyPr>
          <a:lstStyle/>
          <a:p>
            <a:pPr algn="l">
              <a:spcBef>
                <a:spcPts val="432"/>
              </a:spcBef>
            </a:pPr>
            <a:r>
              <a:rPr lang="en-GB" sz="2000" b="1" dirty="0" smtClean="0">
                <a:latin typeface="+mn-lt"/>
              </a:rPr>
              <a:t>… hereafter pure chemistry</a:t>
            </a:r>
          </a:p>
        </p:txBody>
      </p:sp>
      <p:pic>
        <p:nvPicPr>
          <p:cNvPr id="44" name="Picture 43"/>
          <p:cNvPicPr>
            <a:picLocks noChangeAspect="1"/>
          </p:cNvPicPr>
          <p:nvPr/>
        </p:nvPicPr>
        <p:blipFill rotWithShape="1">
          <a:blip r:embed="rId10"/>
          <a:srcRect l="41919"/>
          <a:stretch/>
        </p:blipFill>
        <p:spPr>
          <a:xfrm>
            <a:off x="406574" y="3915755"/>
            <a:ext cx="5053856" cy="2465573"/>
          </a:xfrm>
          <a:prstGeom prst="rect">
            <a:avLst/>
          </a:prstGeom>
        </p:spPr>
      </p:pic>
      <p:sp>
        <p:nvSpPr>
          <p:cNvPr id="38" name="Oval 37"/>
          <p:cNvSpPr/>
          <p:nvPr/>
        </p:nvSpPr>
        <p:spPr bwMode="auto">
          <a:xfrm>
            <a:off x="3934966" y="1359634"/>
            <a:ext cx="8208912" cy="4013582"/>
          </a:xfrm>
          <a:prstGeom prst="ellipse">
            <a:avLst/>
          </a:prstGeom>
          <a:noFill/>
          <a:ln w="9525"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smtClean="0">
              <a:ln>
                <a:noFill/>
              </a:ln>
              <a:solidFill>
                <a:srgbClr val="FFFFFF"/>
              </a:solidFill>
              <a:effectLst/>
              <a:latin typeface="+mn-lt"/>
              <a:ea typeface="ＭＳ Ｐゴシック" pitchFamily="-80" charset="-128"/>
            </a:endParaRPr>
          </a:p>
        </p:txBody>
      </p:sp>
      <p:sp>
        <p:nvSpPr>
          <p:cNvPr id="45" name="TextBox 44"/>
          <p:cNvSpPr txBox="1"/>
          <p:nvPr/>
        </p:nvSpPr>
        <p:spPr>
          <a:xfrm>
            <a:off x="334566" y="6306723"/>
            <a:ext cx="3816424" cy="215444"/>
          </a:xfrm>
          <a:prstGeom prst="rect">
            <a:avLst/>
          </a:prstGeom>
          <a:noFill/>
        </p:spPr>
        <p:txBody>
          <a:bodyPr wrap="square" lIns="0" tIns="0" rIns="0" bIns="0" rtlCol="0">
            <a:spAutoFit/>
          </a:bodyPr>
          <a:lstStyle/>
          <a:p>
            <a:pPr algn="l">
              <a:spcBef>
                <a:spcPts val="432"/>
              </a:spcBef>
            </a:pPr>
            <a:r>
              <a:rPr lang="en-GB" sz="1400" i="1" dirty="0" smtClean="0">
                <a:latin typeface="+mn-lt"/>
              </a:rPr>
              <a:t>Munk et al., 2015 </a:t>
            </a:r>
            <a:r>
              <a:rPr lang="en-GB" sz="1400" i="1" dirty="0" err="1" smtClean="0">
                <a:latin typeface="+mn-lt"/>
              </a:rPr>
              <a:t>Biotechnol</a:t>
            </a:r>
            <a:r>
              <a:rPr lang="en-GB" sz="1400" i="1" dirty="0" smtClean="0">
                <a:latin typeface="+mn-lt"/>
              </a:rPr>
              <a:t> </a:t>
            </a:r>
            <a:r>
              <a:rPr lang="en-GB" sz="1400" i="1" dirty="0" err="1" smtClean="0">
                <a:latin typeface="+mn-lt"/>
              </a:rPr>
              <a:t>Adv</a:t>
            </a:r>
            <a:r>
              <a:rPr lang="en-GB" sz="1400" i="1" dirty="0" smtClean="0">
                <a:latin typeface="+mn-lt"/>
              </a:rPr>
              <a:t>, 33 (1), 13-24</a:t>
            </a:r>
          </a:p>
        </p:txBody>
      </p:sp>
    </p:spTree>
    <p:extLst>
      <p:ext uri="{BB962C8B-B14F-4D97-AF65-F5344CB8AC3E}">
        <p14:creationId xmlns:p14="http://schemas.microsoft.com/office/powerpoint/2010/main" val="3403081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30" grpId="0" animBg="1"/>
      <p:bldP spid="31" grpId="0" animBg="1"/>
      <p:bldP spid="36" grpId="0"/>
      <p:bldP spid="37" grpId="0"/>
      <p:bldP spid="39" grpId="0"/>
      <p:bldP spid="40" grpId="0"/>
      <p:bldP spid="38" grpId="0" animBg="1"/>
      <p:bldP spid="4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lang="en-GB" dirty="0"/>
          </a:p>
        </p:txBody>
      </p:sp>
      <p:sp>
        <p:nvSpPr>
          <p:cNvPr id="3" name="Slide Number Placeholder 2"/>
          <p:cNvSpPr>
            <a:spLocks noGrp="1"/>
          </p:cNvSpPr>
          <p:nvPr>
            <p:ph type="sldNum" sz="quarter" idx="11"/>
          </p:nvPr>
        </p:nvSpPr>
        <p:spPr/>
        <p:txBody>
          <a:bodyPr/>
          <a:lstStyle/>
          <a:p>
            <a:fld id="{103EA872-A674-449B-A120-B97244F8E91D}" type="slidenum">
              <a:rPr lang="en-GB" smtClean="0"/>
              <a:pPr/>
              <a:t>16</a:t>
            </a:fld>
            <a:endParaRPr lang="en-GB" dirty="0"/>
          </a:p>
        </p:txBody>
      </p:sp>
      <p:pic>
        <p:nvPicPr>
          <p:cNvPr id="4" name="Picture 3"/>
          <p:cNvPicPr>
            <a:picLocks noChangeAspect="1"/>
          </p:cNvPicPr>
          <p:nvPr/>
        </p:nvPicPr>
        <p:blipFill rotWithShape="1">
          <a:blip r:embed="rId2"/>
          <a:srcRect b="65323"/>
          <a:stretch/>
        </p:blipFill>
        <p:spPr>
          <a:xfrm>
            <a:off x="1342678" y="476672"/>
            <a:ext cx="9500011" cy="792087"/>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 r="35652"/>
          <a:stretch/>
        </p:blipFill>
        <p:spPr>
          <a:xfrm>
            <a:off x="6636780" y="1381502"/>
            <a:ext cx="5275865" cy="399171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0550" y="1412776"/>
            <a:ext cx="6367034" cy="3649328"/>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24340" r="26979"/>
          <a:stretch/>
        </p:blipFill>
        <p:spPr>
          <a:xfrm>
            <a:off x="8039422" y="4484064"/>
            <a:ext cx="1562599" cy="1346255"/>
          </a:xfrm>
          <a:prstGeom prst="rect">
            <a:avLst/>
          </a:prstGeom>
        </p:spPr>
      </p:pic>
      <p:pic>
        <p:nvPicPr>
          <p:cNvPr id="8" name="Picture 7"/>
          <p:cNvPicPr>
            <a:picLocks noChangeAspect="1"/>
          </p:cNvPicPr>
          <p:nvPr/>
        </p:nvPicPr>
        <p:blipFill>
          <a:blip r:embed="rId6"/>
          <a:stretch>
            <a:fillRect/>
          </a:stretch>
        </p:blipFill>
        <p:spPr>
          <a:xfrm>
            <a:off x="447140" y="5157192"/>
            <a:ext cx="1895170" cy="1261150"/>
          </a:xfrm>
          <a:prstGeom prst="rect">
            <a:avLst/>
          </a:prstGeom>
        </p:spPr>
      </p:pic>
      <p:pic>
        <p:nvPicPr>
          <p:cNvPr id="9" name="Picture 8"/>
          <p:cNvPicPr>
            <a:picLocks noChangeAspect="1"/>
          </p:cNvPicPr>
          <p:nvPr/>
        </p:nvPicPr>
        <p:blipFill>
          <a:blip r:embed="rId7"/>
          <a:stretch>
            <a:fillRect/>
          </a:stretch>
        </p:blipFill>
        <p:spPr>
          <a:xfrm>
            <a:off x="2638822" y="5157192"/>
            <a:ext cx="1683700" cy="1261150"/>
          </a:xfrm>
          <a:prstGeom prst="rect">
            <a:avLst/>
          </a:prstGeom>
        </p:spPr>
      </p:pic>
      <p:pic>
        <p:nvPicPr>
          <p:cNvPr id="10" name="Picture 9"/>
          <p:cNvPicPr>
            <a:picLocks noChangeAspect="1"/>
          </p:cNvPicPr>
          <p:nvPr/>
        </p:nvPicPr>
        <p:blipFill rotWithShape="1">
          <a:blip r:embed="rId8"/>
          <a:srcRect t="2431"/>
          <a:stretch/>
        </p:blipFill>
        <p:spPr>
          <a:xfrm>
            <a:off x="4647576" y="5136805"/>
            <a:ext cx="1591646" cy="1271166"/>
          </a:xfrm>
          <a:prstGeom prst="rect">
            <a:avLst/>
          </a:prstGeom>
        </p:spPr>
      </p:pic>
      <p:sp>
        <p:nvSpPr>
          <p:cNvPr id="11" name="TextBox 10"/>
          <p:cNvSpPr txBox="1"/>
          <p:nvPr/>
        </p:nvSpPr>
        <p:spPr>
          <a:xfrm>
            <a:off x="7053227" y="6215052"/>
            <a:ext cx="4480185" cy="215444"/>
          </a:xfrm>
          <a:prstGeom prst="rect">
            <a:avLst/>
          </a:prstGeom>
          <a:noFill/>
        </p:spPr>
        <p:txBody>
          <a:bodyPr wrap="square" lIns="0" tIns="0" rIns="0" bIns="0" rtlCol="0">
            <a:spAutoFit/>
          </a:bodyPr>
          <a:lstStyle/>
          <a:p>
            <a:pPr algn="l">
              <a:spcBef>
                <a:spcPts val="432"/>
              </a:spcBef>
            </a:pPr>
            <a:r>
              <a:rPr lang="en-GB" sz="1400" i="1" dirty="0" smtClean="0">
                <a:latin typeface="+mn-lt"/>
              </a:rPr>
              <a:t>Perna et al., 2020 ACS Sus </a:t>
            </a:r>
            <a:r>
              <a:rPr lang="en-GB" sz="1400" i="1" dirty="0" err="1" smtClean="0">
                <a:latin typeface="+mn-lt"/>
              </a:rPr>
              <a:t>Chem</a:t>
            </a:r>
            <a:r>
              <a:rPr lang="en-GB" sz="1400" i="1" dirty="0" smtClean="0">
                <a:latin typeface="+mn-lt"/>
              </a:rPr>
              <a:t> </a:t>
            </a:r>
            <a:r>
              <a:rPr lang="en-GB" sz="1400" i="1" dirty="0" err="1" smtClean="0">
                <a:latin typeface="+mn-lt"/>
              </a:rPr>
              <a:t>Eng</a:t>
            </a:r>
            <a:r>
              <a:rPr lang="en-GB" sz="1400" i="1" dirty="0" smtClean="0">
                <a:latin typeface="+mn-lt"/>
              </a:rPr>
              <a:t>, 8 (2), 831-841</a:t>
            </a:r>
          </a:p>
        </p:txBody>
      </p:sp>
    </p:spTree>
    <p:extLst>
      <p:ext uri="{BB962C8B-B14F-4D97-AF65-F5344CB8AC3E}">
        <p14:creationId xmlns:p14="http://schemas.microsoft.com/office/powerpoint/2010/main" val="2192030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lang="en-GB" dirty="0"/>
          </a:p>
        </p:txBody>
      </p:sp>
      <p:sp>
        <p:nvSpPr>
          <p:cNvPr id="3" name="Slide Number Placeholder 2"/>
          <p:cNvSpPr>
            <a:spLocks noGrp="1"/>
          </p:cNvSpPr>
          <p:nvPr>
            <p:ph type="sldNum" sz="quarter" idx="11"/>
          </p:nvPr>
        </p:nvSpPr>
        <p:spPr/>
        <p:txBody>
          <a:bodyPr/>
          <a:lstStyle/>
          <a:p>
            <a:fld id="{103EA872-A674-449B-A120-B97244F8E91D}" type="slidenum">
              <a:rPr lang="en-GB" smtClean="0"/>
              <a:pPr/>
              <a:t>17</a:t>
            </a:fld>
            <a:endParaRPr lang="en-GB" dirty="0"/>
          </a:p>
        </p:txBody>
      </p:sp>
      <p:sp>
        <p:nvSpPr>
          <p:cNvPr id="4" name="Title 1"/>
          <p:cNvSpPr txBox="1">
            <a:spLocks/>
          </p:cNvSpPr>
          <p:nvPr/>
        </p:nvSpPr>
        <p:spPr>
          <a:xfrm>
            <a:off x="1774726" y="426127"/>
            <a:ext cx="9312374" cy="972716"/>
          </a:xfrm>
          <a:prstGeom prst="rect">
            <a:avLst/>
          </a:prstGeom>
        </p:spPr>
        <p:txBody>
          <a:bodyPr/>
          <a:lstStyle>
            <a:lvl1pPr algn="l" rtl="0" eaLnBrk="1" fontAlgn="base" hangingPunct="1">
              <a:spcBef>
                <a:spcPct val="0"/>
              </a:spcBef>
              <a:spcAft>
                <a:spcPct val="0"/>
              </a:spcAft>
              <a:defRPr sz="3000" b="1">
                <a:solidFill>
                  <a:srgbClr val="000000"/>
                </a:solidFill>
                <a:latin typeface="+mj-lt"/>
                <a:ea typeface="+mj-ea"/>
                <a:cs typeface="+mj-cs"/>
              </a:defRPr>
            </a:lvl1pPr>
            <a:lvl2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2pPr>
            <a:lvl3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3pPr>
            <a:lvl4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4pPr>
            <a:lvl5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5pPr>
            <a:lvl6pPr marL="4572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6pPr>
            <a:lvl7pPr marL="9144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7pPr>
            <a:lvl8pPr marL="13716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8pPr>
            <a:lvl9pPr marL="18288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9pPr>
          </a:lstStyle>
          <a:p>
            <a:r>
              <a:rPr lang="en-GB" kern="0" dirty="0" smtClean="0"/>
              <a:t>Possible H</a:t>
            </a:r>
            <a:r>
              <a:rPr lang="en-GB" kern="0" baseline="-25000" dirty="0" smtClean="0"/>
              <a:t>2</a:t>
            </a:r>
            <a:r>
              <a:rPr lang="en-GB" kern="0" dirty="0" smtClean="0"/>
              <a:t>O</a:t>
            </a:r>
            <a:r>
              <a:rPr lang="en-GB" kern="0" baseline="-25000" dirty="0" smtClean="0"/>
              <a:t>2</a:t>
            </a:r>
            <a:r>
              <a:rPr lang="en-GB" kern="0" dirty="0" smtClean="0"/>
              <a:t> formation</a:t>
            </a:r>
            <a:endParaRPr lang="en-GB" kern="0" dirty="0"/>
          </a:p>
        </p:txBody>
      </p:sp>
      <p:sp>
        <p:nvSpPr>
          <p:cNvPr id="5" name="Slide Number Placeholder 3"/>
          <p:cNvSpPr txBox="1">
            <a:spLocks/>
          </p:cNvSpPr>
          <p:nvPr/>
        </p:nvSpPr>
        <p:spPr>
          <a:xfrm>
            <a:off x="11506450" y="6541200"/>
            <a:ext cx="432600" cy="316800"/>
          </a:xfrm>
          <a:prstGeom prst="rect">
            <a:avLst/>
          </a:prstGeom>
        </p:spPr>
        <p:txBody>
          <a:bodyPr vert="horz" lIns="0" tIns="0" rIns="0" bIns="0" rtlCol="0" anchor="ctr" anchorCtr="0"/>
          <a:lstStyle>
            <a:defPPr>
              <a:defRPr lang="da-DK"/>
            </a:defPPr>
            <a:lvl1pPr algn="l" rtl="0" fontAlgn="base">
              <a:spcBef>
                <a:spcPct val="50000"/>
              </a:spcBef>
              <a:spcAft>
                <a:spcPct val="0"/>
              </a:spcAft>
              <a:defRPr sz="700" b="1" kern="1200">
                <a:solidFill>
                  <a:schemeClr val="bg1"/>
                </a:solidFill>
                <a:latin typeface="+mn-lt"/>
                <a:ea typeface="ＭＳ Ｐゴシック" pitchFamily="-80" charset="-128"/>
                <a:cs typeface="+mn-cs"/>
              </a:defRPr>
            </a:lvl1pPr>
            <a:lvl2pPr marL="4572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2pPr>
            <a:lvl3pPr marL="9144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3pPr>
            <a:lvl4pPr marL="13716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4pPr>
            <a:lvl5pPr marL="18288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5pPr>
            <a:lvl6pPr marL="2286000" algn="l" defTabSz="914400" rtl="0" eaLnBrk="1" latinLnBrk="0" hangingPunct="1">
              <a:defRPr sz="1600" kern="1200">
                <a:solidFill>
                  <a:schemeClr val="tx1"/>
                </a:solidFill>
                <a:latin typeface="Verdana" pitchFamily="34" charset="0"/>
                <a:ea typeface="ＭＳ Ｐゴシック" pitchFamily="-80" charset="-128"/>
                <a:cs typeface="+mn-cs"/>
              </a:defRPr>
            </a:lvl6pPr>
            <a:lvl7pPr marL="2743200" algn="l" defTabSz="914400" rtl="0" eaLnBrk="1" latinLnBrk="0" hangingPunct="1">
              <a:defRPr sz="1600" kern="1200">
                <a:solidFill>
                  <a:schemeClr val="tx1"/>
                </a:solidFill>
                <a:latin typeface="Verdana" pitchFamily="34" charset="0"/>
                <a:ea typeface="ＭＳ Ｐゴシック" pitchFamily="-80" charset="-128"/>
                <a:cs typeface="+mn-cs"/>
              </a:defRPr>
            </a:lvl7pPr>
            <a:lvl8pPr marL="3200400" algn="l" defTabSz="914400" rtl="0" eaLnBrk="1" latinLnBrk="0" hangingPunct="1">
              <a:defRPr sz="1600" kern="1200">
                <a:solidFill>
                  <a:schemeClr val="tx1"/>
                </a:solidFill>
                <a:latin typeface="Verdana" pitchFamily="34" charset="0"/>
                <a:ea typeface="ＭＳ Ｐゴシック" pitchFamily="-80" charset="-128"/>
                <a:cs typeface="+mn-cs"/>
              </a:defRPr>
            </a:lvl8pPr>
            <a:lvl9pPr marL="3657600" algn="l" defTabSz="914400" rtl="0" eaLnBrk="1" latinLnBrk="0" hangingPunct="1">
              <a:defRPr sz="1600" kern="1200">
                <a:solidFill>
                  <a:schemeClr val="tx1"/>
                </a:solidFill>
                <a:latin typeface="Verdana" pitchFamily="34" charset="0"/>
                <a:ea typeface="ＭＳ Ｐゴシック" pitchFamily="-80" charset="-128"/>
                <a:cs typeface="+mn-cs"/>
              </a:defRPr>
            </a:lvl9pPr>
          </a:lstStyle>
          <a:p>
            <a:fld id="{103EA872-A674-449B-A120-B97244F8E91D}" type="slidenum">
              <a:rPr lang="en-GB" smtClean="0"/>
              <a:pPr/>
              <a:t>17</a:t>
            </a:fld>
            <a:endParaRPr lang="en-GB" dirty="0"/>
          </a:p>
        </p:txBody>
      </p:sp>
      <p:pic>
        <p:nvPicPr>
          <p:cNvPr id="6" name="Picture 5"/>
          <p:cNvPicPr>
            <a:picLocks noChangeAspect="1"/>
          </p:cNvPicPr>
          <p:nvPr/>
        </p:nvPicPr>
        <p:blipFill>
          <a:blip r:embed="rId2"/>
          <a:stretch>
            <a:fillRect/>
          </a:stretch>
        </p:blipFill>
        <p:spPr>
          <a:xfrm>
            <a:off x="550589" y="1844824"/>
            <a:ext cx="11262193" cy="3816424"/>
          </a:xfrm>
          <a:prstGeom prst="rect">
            <a:avLst/>
          </a:prstGeom>
        </p:spPr>
      </p:pic>
      <p:sp>
        <p:nvSpPr>
          <p:cNvPr id="7" name="TextBox 6"/>
          <p:cNvSpPr txBox="1"/>
          <p:nvPr/>
        </p:nvSpPr>
        <p:spPr>
          <a:xfrm>
            <a:off x="7053227" y="6215052"/>
            <a:ext cx="4480185" cy="215444"/>
          </a:xfrm>
          <a:prstGeom prst="rect">
            <a:avLst/>
          </a:prstGeom>
          <a:noFill/>
        </p:spPr>
        <p:txBody>
          <a:bodyPr wrap="square" lIns="0" tIns="0" rIns="0" bIns="0" rtlCol="0">
            <a:spAutoFit/>
          </a:bodyPr>
          <a:lstStyle/>
          <a:p>
            <a:pPr algn="l">
              <a:spcBef>
                <a:spcPts val="432"/>
              </a:spcBef>
            </a:pPr>
            <a:r>
              <a:rPr lang="en-GB" sz="1400" i="1" dirty="0" smtClean="0">
                <a:latin typeface="+mn-lt"/>
              </a:rPr>
              <a:t>Perna et al., 2020 ACS Sus </a:t>
            </a:r>
            <a:r>
              <a:rPr lang="en-GB" sz="1400" i="1" dirty="0" err="1" smtClean="0">
                <a:latin typeface="+mn-lt"/>
              </a:rPr>
              <a:t>Chem</a:t>
            </a:r>
            <a:r>
              <a:rPr lang="en-GB" sz="1400" i="1" dirty="0" smtClean="0">
                <a:latin typeface="+mn-lt"/>
              </a:rPr>
              <a:t> </a:t>
            </a:r>
            <a:r>
              <a:rPr lang="en-GB" sz="1400" i="1" dirty="0" err="1" smtClean="0">
                <a:latin typeface="+mn-lt"/>
              </a:rPr>
              <a:t>Eng</a:t>
            </a:r>
            <a:r>
              <a:rPr lang="en-GB" sz="1400" i="1" dirty="0" smtClean="0">
                <a:latin typeface="+mn-lt"/>
              </a:rPr>
              <a:t>, 8 (2), 831-841</a:t>
            </a:r>
          </a:p>
        </p:txBody>
      </p:sp>
    </p:spTree>
    <p:extLst>
      <p:ext uri="{BB962C8B-B14F-4D97-AF65-F5344CB8AC3E}">
        <p14:creationId xmlns:p14="http://schemas.microsoft.com/office/powerpoint/2010/main" val="36866883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lang="en-GB" dirty="0"/>
          </a:p>
        </p:txBody>
      </p:sp>
      <p:sp>
        <p:nvSpPr>
          <p:cNvPr id="3" name="Slide Number Placeholder 2"/>
          <p:cNvSpPr>
            <a:spLocks noGrp="1"/>
          </p:cNvSpPr>
          <p:nvPr>
            <p:ph type="sldNum" sz="quarter" idx="11"/>
          </p:nvPr>
        </p:nvSpPr>
        <p:spPr/>
        <p:txBody>
          <a:bodyPr/>
          <a:lstStyle/>
          <a:p>
            <a:fld id="{103EA872-A674-449B-A120-B97244F8E91D}" type="slidenum">
              <a:rPr lang="en-GB" smtClean="0"/>
              <a:pPr/>
              <a:t>18</a:t>
            </a:fld>
            <a:endParaRPr lang="en-GB" dirty="0"/>
          </a:p>
        </p:txBody>
      </p:sp>
      <p:sp>
        <p:nvSpPr>
          <p:cNvPr id="4" name="Title 1"/>
          <p:cNvSpPr txBox="1">
            <a:spLocks/>
          </p:cNvSpPr>
          <p:nvPr/>
        </p:nvSpPr>
        <p:spPr>
          <a:xfrm>
            <a:off x="1126654" y="547909"/>
            <a:ext cx="9312374" cy="972716"/>
          </a:xfrm>
          <a:prstGeom prst="rect">
            <a:avLst/>
          </a:prstGeom>
        </p:spPr>
        <p:txBody>
          <a:bodyPr/>
          <a:lstStyle>
            <a:lvl1pPr algn="l" rtl="0" eaLnBrk="1" fontAlgn="base" hangingPunct="1">
              <a:spcBef>
                <a:spcPct val="0"/>
              </a:spcBef>
              <a:spcAft>
                <a:spcPct val="0"/>
              </a:spcAft>
              <a:defRPr sz="3000" b="1">
                <a:solidFill>
                  <a:srgbClr val="000000"/>
                </a:solidFill>
                <a:latin typeface="+mj-lt"/>
                <a:ea typeface="+mj-ea"/>
                <a:cs typeface="+mj-cs"/>
              </a:defRPr>
            </a:lvl1pPr>
            <a:lvl2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2pPr>
            <a:lvl3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3pPr>
            <a:lvl4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4pPr>
            <a:lvl5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5pPr>
            <a:lvl6pPr marL="4572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6pPr>
            <a:lvl7pPr marL="9144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7pPr>
            <a:lvl8pPr marL="13716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8pPr>
            <a:lvl9pPr marL="18288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9pPr>
          </a:lstStyle>
          <a:p>
            <a:r>
              <a:rPr lang="en-GB" kern="0" dirty="0" smtClean="0"/>
              <a:t>LPMO fuelling by laccase oxidation of lignin</a:t>
            </a:r>
            <a:endParaRPr lang="en-GB" kern="0" dirty="0"/>
          </a:p>
        </p:txBody>
      </p:sp>
      <p:sp>
        <p:nvSpPr>
          <p:cNvPr id="5" name="Slide Number Placeholder 3"/>
          <p:cNvSpPr txBox="1">
            <a:spLocks/>
          </p:cNvSpPr>
          <p:nvPr/>
        </p:nvSpPr>
        <p:spPr>
          <a:xfrm>
            <a:off x="11506450" y="6541200"/>
            <a:ext cx="432600" cy="316800"/>
          </a:xfrm>
          <a:prstGeom prst="rect">
            <a:avLst/>
          </a:prstGeom>
        </p:spPr>
        <p:txBody>
          <a:bodyPr vert="horz" lIns="0" tIns="0" rIns="0" bIns="0" rtlCol="0" anchor="ctr" anchorCtr="0"/>
          <a:lstStyle>
            <a:defPPr>
              <a:defRPr lang="da-DK"/>
            </a:defPPr>
            <a:lvl1pPr algn="l" rtl="0" fontAlgn="base">
              <a:spcBef>
                <a:spcPct val="50000"/>
              </a:spcBef>
              <a:spcAft>
                <a:spcPct val="0"/>
              </a:spcAft>
              <a:defRPr sz="700" b="1" kern="1200">
                <a:solidFill>
                  <a:schemeClr val="bg1"/>
                </a:solidFill>
                <a:latin typeface="+mn-lt"/>
                <a:ea typeface="ＭＳ Ｐゴシック" pitchFamily="-80" charset="-128"/>
                <a:cs typeface="+mn-cs"/>
              </a:defRPr>
            </a:lvl1pPr>
            <a:lvl2pPr marL="4572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2pPr>
            <a:lvl3pPr marL="9144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3pPr>
            <a:lvl4pPr marL="13716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4pPr>
            <a:lvl5pPr marL="18288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5pPr>
            <a:lvl6pPr marL="2286000" algn="l" defTabSz="914400" rtl="0" eaLnBrk="1" latinLnBrk="0" hangingPunct="1">
              <a:defRPr sz="1600" kern="1200">
                <a:solidFill>
                  <a:schemeClr val="tx1"/>
                </a:solidFill>
                <a:latin typeface="Verdana" pitchFamily="34" charset="0"/>
                <a:ea typeface="ＭＳ Ｐゴシック" pitchFamily="-80" charset="-128"/>
                <a:cs typeface="+mn-cs"/>
              </a:defRPr>
            </a:lvl6pPr>
            <a:lvl7pPr marL="2743200" algn="l" defTabSz="914400" rtl="0" eaLnBrk="1" latinLnBrk="0" hangingPunct="1">
              <a:defRPr sz="1600" kern="1200">
                <a:solidFill>
                  <a:schemeClr val="tx1"/>
                </a:solidFill>
                <a:latin typeface="Verdana" pitchFamily="34" charset="0"/>
                <a:ea typeface="ＭＳ Ｐゴシック" pitchFamily="-80" charset="-128"/>
                <a:cs typeface="+mn-cs"/>
              </a:defRPr>
            </a:lvl7pPr>
            <a:lvl8pPr marL="3200400" algn="l" defTabSz="914400" rtl="0" eaLnBrk="1" latinLnBrk="0" hangingPunct="1">
              <a:defRPr sz="1600" kern="1200">
                <a:solidFill>
                  <a:schemeClr val="tx1"/>
                </a:solidFill>
                <a:latin typeface="Verdana" pitchFamily="34" charset="0"/>
                <a:ea typeface="ＭＳ Ｐゴシック" pitchFamily="-80" charset="-128"/>
                <a:cs typeface="+mn-cs"/>
              </a:defRPr>
            </a:lvl8pPr>
            <a:lvl9pPr marL="3657600" algn="l" defTabSz="914400" rtl="0" eaLnBrk="1" latinLnBrk="0" hangingPunct="1">
              <a:defRPr sz="1600" kern="1200">
                <a:solidFill>
                  <a:schemeClr val="tx1"/>
                </a:solidFill>
                <a:latin typeface="Verdana" pitchFamily="34" charset="0"/>
                <a:ea typeface="ＭＳ Ｐゴシック" pitchFamily="-80" charset="-128"/>
                <a:cs typeface="+mn-cs"/>
              </a:defRPr>
            </a:lvl9pPr>
          </a:lstStyle>
          <a:p>
            <a:fld id="{103EA872-A674-449B-A120-B97244F8E91D}" type="slidenum">
              <a:rPr lang="en-GB" smtClean="0"/>
              <a:pPr/>
              <a:t>18</a:t>
            </a:fld>
            <a:endParaRPr lang="en-GB"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2758" y="1874770"/>
            <a:ext cx="4860284" cy="4578566"/>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581" y="1866562"/>
            <a:ext cx="8610873" cy="4586774"/>
          </a:xfrm>
          <a:prstGeom prst="rect">
            <a:avLst/>
          </a:prstGeom>
        </p:spPr>
      </p:pic>
      <p:sp>
        <p:nvSpPr>
          <p:cNvPr id="8" name="TextBox 7"/>
          <p:cNvSpPr txBox="1"/>
          <p:nvPr/>
        </p:nvSpPr>
        <p:spPr>
          <a:xfrm>
            <a:off x="1054646" y="1988840"/>
            <a:ext cx="1296144" cy="492443"/>
          </a:xfrm>
          <a:prstGeom prst="rect">
            <a:avLst/>
          </a:prstGeom>
          <a:noFill/>
        </p:spPr>
        <p:txBody>
          <a:bodyPr wrap="square" lIns="0" tIns="0" rIns="0" bIns="0" rtlCol="0">
            <a:spAutoFit/>
          </a:bodyPr>
          <a:lstStyle/>
          <a:p>
            <a:pPr algn="l">
              <a:spcBef>
                <a:spcPts val="432"/>
              </a:spcBef>
            </a:pPr>
            <a:r>
              <a:rPr lang="en-GB" dirty="0" err="1" smtClean="0">
                <a:latin typeface="+mn-lt"/>
              </a:rPr>
              <a:t>Organosolv</a:t>
            </a:r>
            <a:r>
              <a:rPr lang="en-GB" dirty="0" smtClean="0">
                <a:latin typeface="+mn-lt"/>
              </a:rPr>
              <a:t> lignin</a:t>
            </a:r>
            <a:endParaRPr lang="en-GB" dirty="0" smtClean="0">
              <a:latin typeface="+mn-lt"/>
            </a:endParaRPr>
          </a:p>
        </p:txBody>
      </p:sp>
      <p:sp>
        <p:nvSpPr>
          <p:cNvPr id="9" name="TextBox 8"/>
          <p:cNvSpPr txBox="1"/>
          <p:nvPr/>
        </p:nvSpPr>
        <p:spPr>
          <a:xfrm>
            <a:off x="5375126" y="1988840"/>
            <a:ext cx="1224136" cy="246221"/>
          </a:xfrm>
          <a:prstGeom prst="rect">
            <a:avLst/>
          </a:prstGeom>
          <a:noFill/>
        </p:spPr>
        <p:txBody>
          <a:bodyPr wrap="square" lIns="0" tIns="0" rIns="0" bIns="0" rtlCol="0">
            <a:spAutoFit/>
          </a:bodyPr>
          <a:lstStyle/>
          <a:p>
            <a:pPr algn="l">
              <a:spcBef>
                <a:spcPts val="432"/>
              </a:spcBef>
            </a:pPr>
            <a:r>
              <a:rPr lang="en-GB" dirty="0" smtClean="0">
                <a:latin typeface="+mn-lt"/>
              </a:rPr>
              <a:t>Birch wood</a:t>
            </a:r>
            <a:endParaRPr lang="en-GB" dirty="0" smtClean="0">
              <a:latin typeface="+mn-lt"/>
            </a:endParaRPr>
          </a:p>
        </p:txBody>
      </p:sp>
      <p:pic>
        <p:nvPicPr>
          <p:cNvPr id="11" name="Picture 10"/>
          <p:cNvPicPr>
            <a:picLocks noChangeAspect="1"/>
          </p:cNvPicPr>
          <p:nvPr/>
        </p:nvPicPr>
        <p:blipFill rotWithShape="1">
          <a:blip r:embed="rId4"/>
          <a:srcRect l="13673" r="18949"/>
          <a:stretch/>
        </p:blipFill>
        <p:spPr>
          <a:xfrm>
            <a:off x="9238029" y="2840109"/>
            <a:ext cx="792088" cy="1175580"/>
          </a:xfrm>
          <a:prstGeom prst="rect">
            <a:avLst/>
          </a:prstGeom>
        </p:spPr>
      </p:pic>
      <p:pic>
        <p:nvPicPr>
          <p:cNvPr id="12" name="Picture 11"/>
          <p:cNvPicPr>
            <a:picLocks noChangeAspect="1"/>
          </p:cNvPicPr>
          <p:nvPr/>
        </p:nvPicPr>
        <p:blipFill rotWithShape="1">
          <a:blip r:embed="rId4"/>
          <a:srcRect l="18183" r="16448"/>
          <a:stretch/>
        </p:blipFill>
        <p:spPr>
          <a:xfrm>
            <a:off x="11254253" y="2840109"/>
            <a:ext cx="792088" cy="1211716"/>
          </a:xfrm>
          <a:prstGeom prst="rect">
            <a:avLst/>
          </a:prstGeom>
        </p:spPr>
      </p:pic>
      <p:pic>
        <p:nvPicPr>
          <p:cNvPr id="13" name="Picture 12"/>
          <p:cNvPicPr>
            <a:picLocks noChangeAspect="1"/>
          </p:cNvPicPr>
          <p:nvPr/>
        </p:nvPicPr>
        <p:blipFill>
          <a:blip r:embed="rId5"/>
          <a:stretch>
            <a:fillRect/>
          </a:stretch>
        </p:blipFill>
        <p:spPr>
          <a:xfrm>
            <a:off x="10093960" y="2996952"/>
            <a:ext cx="999554" cy="999554"/>
          </a:xfrm>
          <a:prstGeom prst="rect">
            <a:avLst/>
          </a:prstGeom>
        </p:spPr>
      </p:pic>
      <p:sp>
        <p:nvSpPr>
          <p:cNvPr id="14" name="Curved Down Arrow 13"/>
          <p:cNvSpPr/>
          <p:nvPr/>
        </p:nvSpPr>
        <p:spPr bwMode="auto">
          <a:xfrm>
            <a:off x="10108854" y="2732097"/>
            <a:ext cx="1069088" cy="216024"/>
          </a:xfrm>
          <a:prstGeom prst="curvedDownArrow">
            <a:avLst>
              <a:gd name="adj1" fmla="val 25000"/>
              <a:gd name="adj2" fmla="val 50000"/>
              <a:gd name="adj3" fmla="val 29031"/>
            </a:avLst>
          </a:prstGeom>
          <a:solidFill>
            <a:schemeClr val="accent4"/>
          </a:solidFill>
          <a:ln w="9525"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smtClean="0">
              <a:ln>
                <a:noFill/>
              </a:ln>
              <a:solidFill>
                <a:srgbClr val="FFFFFF"/>
              </a:solidFill>
              <a:effectLst/>
              <a:latin typeface="+mn-lt"/>
              <a:ea typeface="ＭＳ Ｐゴシック" pitchFamily="-80" charset="-128"/>
            </a:endParaRPr>
          </a:p>
        </p:txBody>
      </p:sp>
      <p:sp>
        <p:nvSpPr>
          <p:cNvPr id="15" name="TextBox 14"/>
          <p:cNvSpPr txBox="1"/>
          <p:nvPr/>
        </p:nvSpPr>
        <p:spPr>
          <a:xfrm>
            <a:off x="8900016" y="1874770"/>
            <a:ext cx="1664742" cy="246221"/>
          </a:xfrm>
          <a:prstGeom prst="rect">
            <a:avLst/>
          </a:prstGeom>
          <a:noFill/>
        </p:spPr>
        <p:txBody>
          <a:bodyPr wrap="square" lIns="0" tIns="0" rIns="0" bIns="0" rtlCol="0">
            <a:spAutoFit/>
          </a:bodyPr>
          <a:lstStyle/>
          <a:p>
            <a:pPr algn="l">
              <a:spcBef>
                <a:spcPts val="432"/>
              </a:spcBef>
            </a:pPr>
            <a:r>
              <a:rPr lang="en-GB" dirty="0" smtClean="0">
                <a:latin typeface="+mn-lt"/>
              </a:rPr>
              <a:t>Laccase + lignin</a:t>
            </a:r>
          </a:p>
        </p:txBody>
      </p:sp>
      <p:sp>
        <p:nvSpPr>
          <p:cNvPr id="16" name="TextBox 15"/>
          <p:cNvSpPr txBox="1"/>
          <p:nvPr/>
        </p:nvSpPr>
        <p:spPr>
          <a:xfrm>
            <a:off x="10525671" y="4158264"/>
            <a:ext cx="1664742" cy="246221"/>
          </a:xfrm>
          <a:prstGeom prst="rect">
            <a:avLst/>
          </a:prstGeom>
          <a:noFill/>
        </p:spPr>
        <p:txBody>
          <a:bodyPr wrap="square" lIns="0" tIns="0" rIns="0" bIns="0" rtlCol="0">
            <a:spAutoFit/>
          </a:bodyPr>
          <a:lstStyle/>
          <a:p>
            <a:pPr algn="l">
              <a:spcBef>
                <a:spcPts val="432"/>
              </a:spcBef>
            </a:pPr>
            <a:r>
              <a:rPr lang="en-GB" dirty="0" smtClean="0">
                <a:latin typeface="+mn-lt"/>
              </a:rPr>
              <a:t>LPMO + cellulose</a:t>
            </a:r>
          </a:p>
        </p:txBody>
      </p:sp>
      <p:sp>
        <p:nvSpPr>
          <p:cNvPr id="17" name="TextBox 16"/>
          <p:cNvSpPr txBox="1"/>
          <p:nvPr/>
        </p:nvSpPr>
        <p:spPr>
          <a:xfrm>
            <a:off x="8886652" y="2241840"/>
            <a:ext cx="1691469" cy="244124"/>
          </a:xfrm>
          <a:prstGeom prst="rect">
            <a:avLst/>
          </a:prstGeom>
          <a:noFill/>
        </p:spPr>
        <p:txBody>
          <a:bodyPr wrap="square" lIns="0" tIns="0" rIns="0" bIns="0" rtlCol="0">
            <a:spAutoFit/>
          </a:bodyPr>
          <a:lstStyle/>
          <a:p>
            <a:pPr algn="l">
              <a:spcBef>
                <a:spcPts val="432"/>
              </a:spcBef>
            </a:pPr>
            <a:r>
              <a:rPr lang="en-GB" dirty="0" smtClean="0">
                <a:latin typeface="+mn-lt"/>
              </a:rPr>
              <a:t>Formation of H</a:t>
            </a:r>
            <a:r>
              <a:rPr lang="en-GB" baseline="-25000" dirty="0" smtClean="0">
                <a:latin typeface="+mn-lt"/>
              </a:rPr>
              <a:t>2</a:t>
            </a:r>
            <a:r>
              <a:rPr lang="en-GB" dirty="0" smtClean="0">
                <a:latin typeface="+mn-lt"/>
              </a:rPr>
              <a:t>O</a:t>
            </a:r>
            <a:r>
              <a:rPr lang="en-GB" baseline="-25000" dirty="0" smtClean="0">
                <a:latin typeface="+mn-lt"/>
              </a:rPr>
              <a:t>2</a:t>
            </a:r>
          </a:p>
        </p:txBody>
      </p:sp>
      <p:sp>
        <p:nvSpPr>
          <p:cNvPr id="18" name="TextBox 17"/>
          <p:cNvSpPr txBox="1"/>
          <p:nvPr/>
        </p:nvSpPr>
        <p:spPr>
          <a:xfrm>
            <a:off x="10199662" y="4541097"/>
            <a:ext cx="1973339" cy="246221"/>
          </a:xfrm>
          <a:prstGeom prst="rect">
            <a:avLst/>
          </a:prstGeom>
          <a:noFill/>
        </p:spPr>
        <p:txBody>
          <a:bodyPr wrap="square" lIns="0" tIns="0" rIns="0" bIns="0" rtlCol="0">
            <a:spAutoFit/>
          </a:bodyPr>
          <a:lstStyle/>
          <a:p>
            <a:pPr algn="l">
              <a:spcBef>
                <a:spcPts val="432"/>
              </a:spcBef>
            </a:pPr>
            <a:r>
              <a:rPr lang="en-GB" dirty="0" smtClean="0">
                <a:latin typeface="+mn-lt"/>
              </a:rPr>
              <a:t>Formation of cello-ox</a:t>
            </a:r>
            <a:endParaRPr lang="en-GB" baseline="-25000" dirty="0" smtClean="0">
              <a:latin typeface="+mn-lt"/>
            </a:endParaRPr>
          </a:p>
        </p:txBody>
      </p:sp>
    </p:spTree>
    <p:extLst>
      <p:ext uri="{BB962C8B-B14F-4D97-AF65-F5344CB8AC3E}">
        <p14:creationId xmlns:p14="http://schemas.microsoft.com/office/powerpoint/2010/main" val="23584715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82638" y="335551"/>
            <a:ext cx="9312374" cy="972716"/>
          </a:xfrm>
        </p:spPr>
        <p:txBody>
          <a:bodyPr/>
          <a:lstStyle/>
          <a:p>
            <a:r>
              <a:rPr lang="en-GB" dirty="0" smtClean="0"/>
              <a:t>Lignin-Carbohydrate Complexes (LCCs)</a:t>
            </a:r>
            <a:endParaRPr lang="en-GB" dirty="0"/>
          </a:p>
        </p:txBody>
      </p:sp>
      <p:sp>
        <p:nvSpPr>
          <p:cNvPr id="2" name="Footer Placeholder 1"/>
          <p:cNvSpPr>
            <a:spLocks noGrp="1"/>
          </p:cNvSpPr>
          <p:nvPr>
            <p:ph type="ftr" sz="quarter" idx="10"/>
          </p:nvPr>
        </p:nvSpPr>
        <p:spPr/>
        <p:txBody>
          <a:bodyPr/>
          <a:lstStyle/>
          <a:p>
            <a:endParaRPr lang="en-GB" dirty="0"/>
          </a:p>
        </p:txBody>
      </p:sp>
      <p:sp>
        <p:nvSpPr>
          <p:cNvPr id="3" name="Slide Number Placeholder 2"/>
          <p:cNvSpPr>
            <a:spLocks noGrp="1"/>
          </p:cNvSpPr>
          <p:nvPr>
            <p:ph type="sldNum" sz="quarter" idx="11"/>
          </p:nvPr>
        </p:nvSpPr>
        <p:spPr/>
        <p:txBody>
          <a:bodyPr/>
          <a:lstStyle/>
          <a:p>
            <a:fld id="{103EA872-A674-449B-A120-B97244F8E91D}" type="slidenum">
              <a:rPr lang="en-GB" smtClean="0"/>
              <a:pPr/>
              <a:t>19</a:t>
            </a:fld>
            <a:endParaRPr lang="en-GB" dirty="0"/>
          </a:p>
        </p:txBody>
      </p:sp>
      <p:pic>
        <p:nvPicPr>
          <p:cNvPr id="4" name="Picture 3"/>
          <p:cNvPicPr>
            <a:picLocks noChangeAspect="1"/>
          </p:cNvPicPr>
          <p:nvPr/>
        </p:nvPicPr>
        <p:blipFill>
          <a:blip r:embed="rId2"/>
          <a:stretch>
            <a:fillRect/>
          </a:stretch>
        </p:blipFill>
        <p:spPr>
          <a:xfrm>
            <a:off x="118542" y="2132856"/>
            <a:ext cx="7264993" cy="4104456"/>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30068" t="28176" r="37001"/>
          <a:stretch/>
        </p:blipFill>
        <p:spPr>
          <a:xfrm>
            <a:off x="9593400" y="1085346"/>
            <a:ext cx="2531894" cy="2400488"/>
          </a:xfrm>
          <a:prstGeom prst="rect">
            <a:avLst/>
          </a:prstGeom>
        </p:spPr>
      </p:pic>
      <p:pic>
        <p:nvPicPr>
          <p:cNvPr id="7" name="Picture 6"/>
          <p:cNvPicPr>
            <a:picLocks noChangeAspect="1"/>
          </p:cNvPicPr>
          <p:nvPr/>
        </p:nvPicPr>
        <p:blipFill>
          <a:blip r:embed="rId4"/>
          <a:stretch>
            <a:fillRect/>
          </a:stretch>
        </p:blipFill>
        <p:spPr>
          <a:xfrm>
            <a:off x="7992556" y="4149080"/>
            <a:ext cx="3201689" cy="2134459"/>
          </a:xfrm>
          <a:prstGeom prst="rect">
            <a:avLst/>
          </a:prstGeom>
        </p:spPr>
      </p:pic>
      <p:sp>
        <p:nvSpPr>
          <p:cNvPr id="9" name="TextBox 8"/>
          <p:cNvSpPr txBox="1"/>
          <p:nvPr/>
        </p:nvSpPr>
        <p:spPr>
          <a:xfrm>
            <a:off x="6316859" y="1578291"/>
            <a:ext cx="3276541" cy="1631216"/>
          </a:xfrm>
          <a:prstGeom prst="rect">
            <a:avLst/>
          </a:prstGeom>
          <a:noFill/>
        </p:spPr>
        <p:txBody>
          <a:bodyPr wrap="square" lIns="0" tIns="0" rIns="0" bIns="0" rtlCol="0">
            <a:spAutoFit/>
          </a:bodyPr>
          <a:lstStyle/>
          <a:p>
            <a:pPr marL="342900" indent="-342900">
              <a:spcBef>
                <a:spcPts val="432"/>
              </a:spcBef>
              <a:buFont typeface="+mj-lt"/>
              <a:buAutoNum type="arabicPeriod"/>
            </a:pPr>
            <a:r>
              <a:rPr lang="en-GB" dirty="0" smtClean="0">
                <a:latin typeface="+mn-lt"/>
              </a:rPr>
              <a:t>α/β-hydrolases</a:t>
            </a:r>
          </a:p>
          <a:p>
            <a:pPr marL="342900" indent="-342900">
              <a:spcBef>
                <a:spcPts val="432"/>
              </a:spcBef>
              <a:buFont typeface="+mj-lt"/>
              <a:buAutoNum type="arabicPeriod"/>
            </a:pPr>
            <a:r>
              <a:rPr lang="en-GB" dirty="0" err="1" smtClean="0">
                <a:latin typeface="+mn-lt"/>
              </a:rPr>
              <a:t>Ser</a:t>
            </a:r>
            <a:r>
              <a:rPr lang="en-GB" dirty="0" smtClean="0">
                <a:latin typeface="+mn-lt"/>
              </a:rPr>
              <a:t>-His-</a:t>
            </a:r>
            <a:r>
              <a:rPr lang="en-GB" dirty="0" err="1" smtClean="0">
                <a:latin typeface="+mn-lt"/>
              </a:rPr>
              <a:t>Glu</a:t>
            </a:r>
            <a:r>
              <a:rPr lang="en-GB" dirty="0" smtClean="0">
                <a:latin typeface="+mn-lt"/>
              </a:rPr>
              <a:t> - catalytic triad</a:t>
            </a:r>
          </a:p>
          <a:p>
            <a:pPr marL="342900" indent="-342900">
              <a:spcBef>
                <a:spcPts val="432"/>
              </a:spcBef>
              <a:buFont typeface="+mj-lt"/>
              <a:buAutoNum type="arabicPeriod"/>
            </a:pPr>
            <a:r>
              <a:rPr lang="en-GB" dirty="0" smtClean="0">
                <a:latin typeface="+mn-lt"/>
              </a:rPr>
              <a:t>Surface exposed active site</a:t>
            </a:r>
          </a:p>
          <a:p>
            <a:pPr marL="342900" indent="-342900">
              <a:spcBef>
                <a:spcPts val="432"/>
              </a:spcBef>
              <a:buFont typeface="+mj-lt"/>
              <a:buAutoNum type="arabicPeriod"/>
            </a:pPr>
            <a:r>
              <a:rPr lang="en-GB" dirty="0" smtClean="0">
                <a:latin typeface="+mn-lt"/>
              </a:rPr>
              <a:t>Preference for 4-</a:t>
            </a:r>
            <a:r>
              <a:rPr lang="en-GB" i="1" dirty="0" smtClean="0">
                <a:latin typeface="+mn-lt"/>
              </a:rPr>
              <a:t>O</a:t>
            </a:r>
            <a:r>
              <a:rPr lang="en-GB" dirty="0" smtClean="0">
                <a:latin typeface="+mn-lt"/>
              </a:rPr>
              <a:t>-methylation, bulky alcohols, α-</a:t>
            </a:r>
            <a:r>
              <a:rPr lang="en-GB" dirty="0" err="1" smtClean="0">
                <a:latin typeface="+mn-lt"/>
              </a:rPr>
              <a:t>glucuronoyls</a:t>
            </a:r>
            <a:r>
              <a:rPr lang="en-GB" dirty="0" smtClean="0">
                <a:latin typeface="+mn-lt"/>
              </a:rPr>
              <a:t> and γ-esters </a:t>
            </a:r>
            <a:endParaRPr lang="en-GB" dirty="0" smtClean="0">
              <a:latin typeface="+mn-lt"/>
            </a:endParaRPr>
          </a:p>
        </p:txBody>
      </p:sp>
      <p:sp>
        <p:nvSpPr>
          <p:cNvPr id="10" name="TextBox 9"/>
          <p:cNvSpPr txBox="1"/>
          <p:nvPr/>
        </p:nvSpPr>
        <p:spPr>
          <a:xfrm>
            <a:off x="9460998" y="3479531"/>
            <a:ext cx="2664296" cy="246221"/>
          </a:xfrm>
          <a:prstGeom prst="rect">
            <a:avLst/>
          </a:prstGeom>
          <a:noFill/>
        </p:spPr>
        <p:txBody>
          <a:bodyPr wrap="square" lIns="0" tIns="0" rIns="0" bIns="0" rtlCol="0">
            <a:spAutoFit/>
          </a:bodyPr>
          <a:lstStyle/>
          <a:p>
            <a:pPr algn="l">
              <a:spcBef>
                <a:spcPts val="432"/>
              </a:spcBef>
            </a:pPr>
            <a:r>
              <a:rPr lang="en-GB" b="1" dirty="0" smtClean="0">
                <a:latin typeface="+mn-lt"/>
              </a:rPr>
              <a:t>CE15 </a:t>
            </a:r>
            <a:r>
              <a:rPr lang="en-GB" b="1" dirty="0" err="1" smtClean="0">
                <a:latin typeface="+mn-lt"/>
              </a:rPr>
              <a:t>Glucuronoyl</a:t>
            </a:r>
            <a:r>
              <a:rPr lang="en-GB" b="1" dirty="0" smtClean="0">
                <a:latin typeface="+mn-lt"/>
              </a:rPr>
              <a:t> esterase</a:t>
            </a:r>
          </a:p>
        </p:txBody>
      </p:sp>
    </p:spTree>
    <p:extLst>
      <p:ext uri="{BB962C8B-B14F-4D97-AF65-F5344CB8AC3E}">
        <p14:creationId xmlns:p14="http://schemas.microsoft.com/office/powerpoint/2010/main" val="3222830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endParaRPr lang="en-GB" dirty="0"/>
          </a:p>
        </p:txBody>
      </p:sp>
      <p:sp>
        <p:nvSpPr>
          <p:cNvPr id="5" name="Slide Number Placeholder 4"/>
          <p:cNvSpPr>
            <a:spLocks noGrp="1"/>
          </p:cNvSpPr>
          <p:nvPr>
            <p:ph type="sldNum" sz="quarter" idx="11"/>
          </p:nvPr>
        </p:nvSpPr>
        <p:spPr/>
        <p:txBody>
          <a:bodyPr/>
          <a:lstStyle/>
          <a:p>
            <a:fld id="{103EA872-A674-449B-A120-B97244F8E91D}" type="slidenum">
              <a:rPr lang="en-GB" smtClean="0"/>
              <a:pPr/>
              <a:t>2</a:t>
            </a:fld>
            <a:endParaRPr lang="en-GB" dirty="0"/>
          </a:p>
        </p:txBody>
      </p:sp>
      <p:pic>
        <p:nvPicPr>
          <p:cNvPr id="8" name="Picture 7"/>
          <p:cNvPicPr>
            <a:picLocks noChangeAspect="1"/>
          </p:cNvPicPr>
          <p:nvPr/>
        </p:nvPicPr>
        <p:blipFill rotWithShape="1">
          <a:blip r:embed="rId2"/>
          <a:srcRect t="9415"/>
          <a:stretch/>
        </p:blipFill>
        <p:spPr>
          <a:xfrm>
            <a:off x="982638" y="188640"/>
            <a:ext cx="11159208" cy="6107289"/>
          </a:xfrm>
          <a:prstGeom prst="rect">
            <a:avLst/>
          </a:prstGeom>
        </p:spPr>
      </p:pic>
      <p:pic>
        <p:nvPicPr>
          <p:cNvPr id="9" name="Picture 8"/>
          <p:cNvPicPr>
            <a:picLocks noChangeAspect="1"/>
          </p:cNvPicPr>
          <p:nvPr/>
        </p:nvPicPr>
        <p:blipFill>
          <a:blip r:embed="rId3"/>
          <a:stretch>
            <a:fillRect/>
          </a:stretch>
        </p:blipFill>
        <p:spPr>
          <a:xfrm>
            <a:off x="118542" y="2708920"/>
            <a:ext cx="2425522" cy="3082953"/>
          </a:xfrm>
          <a:prstGeom prst="rect">
            <a:avLst/>
          </a:prstGeom>
        </p:spPr>
      </p:pic>
    </p:spTree>
    <p:extLst>
      <p:ext uri="{BB962C8B-B14F-4D97-AF65-F5344CB8AC3E}">
        <p14:creationId xmlns:p14="http://schemas.microsoft.com/office/powerpoint/2010/main" val="162546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GB" dirty="0"/>
          </a:p>
        </p:txBody>
      </p:sp>
      <p:sp>
        <p:nvSpPr>
          <p:cNvPr id="4" name="Slide Number Placeholder 3"/>
          <p:cNvSpPr>
            <a:spLocks noGrp="1"/>
          </p:cNvSpPr>
          <p:nvPr>
            <p:ph type="sldNum" sz="quarter" idx="11"/>
          </p:nvPr>
        </p:nvSpPr>
        <p:spPr/>
        <p:txBody>
          <a:bodyPr/>
          <a:lstStyle/>
          <a:p>
            <a:fld id="{103EA872-A674-449B-A120-B97244F8E91D}" type="slidenum">
              <a:rPr lang="en-GB" smtClean="0"/>
              <a:pPr/>
              <a:t>20</a:t>
            </a:fld>
            <a:endParaRPr lang="en-GB" dirty="0"/>
          </a:p>
        </p:txBody>
      </p:sp>
      <p:sp>
        <p:nvSpPr>
          <p:cNvPr id="5" name="Title 5"/>
          <p:cNvSpPr txBox="1">
            <a:spLocks/>
          </p:cNvSpPr>
          <p:nvPr/>
        </p:nvSpPr>
        <p:spPr bwMode="auto">
          <a:xfrm>
            <a:off x="838622" y="469351"/>
            <a:ext cx="9312374" cy="972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b" anchorCtr="0" compatLnSpc="1">
            <a:prstTxWarp prst="textNoShape">
              <a:avLst/>
            </a:prstTxWarp>
          </a:bodyPr>
          <a:lstStyle>
            <a:lvl1pPr algn="l" rtl="0" eaLnBrk="1" fontAlgn="base" hangingPunct="1">
              <a:spcBef>
                <a:spcPct val="0"/>
              </a:spcBef>
              <a:spcAft>
                <a:spcPct val="0"/>
              </a:spcAft>
              <a:defRPr sz="3000" b="1">
                <a:solidFill>
                  <a:srgbClr val="000000"/>
                </a:solidFill>
                <a:latin typeface="+mj-lt"/>
                <a:ea typeface="+mj-ea"/>
                <a:cs typeface="+mj-cs"/>
              </a:defRPr>
            </a:lvl1pPr>
            <a:lvl2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2pPr>
            <a:lvl3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3pPr>
            <a:lvl4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4pPr>
            <a:lvl5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5pPr>
            <a:lvl6pPr marL="4572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6pPr>
            <a:lvl7pPr marL="9144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7pPr>
            <a:lvl8pPr marL="13716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8pPr>
            <a:lvl9pPr marL="18288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9pPr>
          </a:lstStyle>
          <a:p>
            <a:r>
              <a:rPr lang="en-GB" kern="0" dirty="0" smtClean="0"/>
              <a:t>Ester linked LCCs</a:t>
            </a:r>
            <a:endParaRPr lang="en-GB" kern="0" dirty="0"/>
          </a:p>
        </p:txBody>
      </p:sp>
      <p:sp>
        <p:nvSpPr>
          <p:cNvPr id="6" name="Slide Number Placeholder 4"/>
          <p:cNvSpPr txBox="1">
            <a:spLocks/>
          </p:cNvSpPr>
          <p:nvPr/>
        </p:nvSpPr>
        <p:spPr>
          <a:xfrm>
            <a:off x="11757025" y="6540500"/>
            <a:ext cx="433388" cy="317500"/>
          </a:xfrm>
          <a:prstGeom prst="rect">
            <a:avLst/>
          </a:prstGeom>
        </p:spPr>
        <p:txBody>
          <a:bodyPr vert="horz" lIns="0" tIns="0" rIns="0" bIns="0" rtlCol="0" anchor="ctr" anchorCtr="0"/>
          <a:lstStyle>
            <a:defPPr>
              <a:defRPr lang="da-DK"/>
            </a:defPPr>
            <a:lvl1pPr algn="l" rtl="0" fontAlgn="base">
              <a:spcBef>
                <a:spcPct val="50000"/>
              </a:spcBef>
              <a:spcAft>
                <a:spcPct val="0"/>
              </a:spcAft>
              <a:defRPr sz="700" b="1" kern="1200">
                <a:solidFill>
                  <a:schemeClr val="bg1"/>
                </a:solidFill>
                <a:latin typeface="+mn-lt"/>
                <a:ea typeface="ＭＳ Ｐゴシック" pitchFamily="-80" charset="-128"/>
                <a:cs typeface="+mn-cs"/>
              </a:defRPr>
            </a:lvl1pPr>
            <a:lvl2pPr marL="4572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2pPr>
            <a:lvl3pPr marL="9144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3pPr>
            <a:lvl4pPr marL="13716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4pPr>
            <a:lvl5pPr marL="18288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5pPr>
            <a:lvl6pPr marL="2286000" algn="l" defTabSz="914400" rtl="0" eaLnBrk="1" latinLnBrk="0" hangingPunct="1">
              <a:defRPr sz="1600" kern="1200">
                <a:solidFill>
                  <a:schemeClr val="tx1"/>
                </a:solidFill>
                <a:latin typeface="Verdana" pitchFamily="34" charset="0"/>
                <a:ea typeface="ＭＳ Ｐゴシック" pitchFamily="-80" charset="-128"/>
                <a:cs typeface="+mn-cs"/>
              </a:defRPr>
            </a:lvl6pPr>
            <a:lvl7pPr marL="2743200" algn="l" defTabSz="914400" rtl="0" eaLnBrk="1" latinLnBrk="0" hangingPunct="1">
              <a:defRPr sz="1600" kern="1200">
                <a:solidFill>
                  <a:schemeClr val="tx1"/>
                </a:solidFill>
                <a:latin typeface="Verdana" pitchFamily="34" charset="0"/>
                <a:ea typeface="ＭＳ Ｐゴシック" pitchFamily="-80" charset="-128"/>
                <a:cs typeface="+mn-cs"/>
              </a:defRPr>
            </a:lvl7pPr>
            <a:lvl8pPr marL="3200400" algn="l" defTabSz="914400" rtl="0" eaLnBrk="1" latinLnBrk="0" hangingPunct="1">
              <a:defRPr sz="1600" kern="1200">
                <a:solidFill>
                  <a:schemeClr val="tx1"/>
                </a:solidFill>
                <a:latin typeface="Verdana" pitchFamily="34" charset="0"/>
                <a:ea typeface="ＭＳ Ｐゴシック" pitchFamily="-80" charset="-128"/>
                <a:cs typeface="+mn-cs"/>
              </a:defRPr>
            </a:lvl8pPr>
            <a:lvl9pPr marL="3657600" algn="l" defTabSz="914400" rtl="0" eaLnBrk="1" latinLnBrk="0" hangingPunct="1">
              <a:defRPr sz="1600" kern="1200">
                <a:solidFill>
                  <a:schemeClr val="tx1"/>
                </a:solidFill>
                <a:latin typeface="Verdana" pitchFamily="34" charset="0"/>
                <a:ea typeface="ＭＳ Ｐゴシック" pitchFamily="-80" charset="-128"/>
                <a:cs typeface="+mn-cs"/>
              </a:defRPr>
            </a:lvl9pPr>
          </a:lstStyle>
          <a:p>
            <a:fld id="{103EA872-A674-449B-A120-B97244F8E91D}" type="slidenum">
              <a:rPr lang="en-GB" smtClean="0"/>
              <a:pPr/>
              <a:t>20</a:t>
            </a:fld>
            <a:endParaRPr lang="en-GB" dirty="0"/>
          </a:p>
        </p:txBody>
      </p:sp>
      <p:graphicFrame>
        <p:nvGraphicFramePr>
          <p:cNvPr id="7" name="Object 6"/>
          <p:cNvGraphicFramePr>
            <a:graphicFrameLocks noChangeAspect="1"/>
          </p:cNvGraphicFramePr>
          <p:nvPr>
            <p:extLst>
              <p:ext uri="{D42A27DB-BD31-4B8C-83A1-F6EECF244321}">
                <p14:modId xmlns:p14="http://schemas.microsoft.com/office/powerpoint/2010/main" val="1433958460"/>
              </p:ext>
            </p:extLst>
          </p:nvPr>
        </p:nvGraphicFramePr>
        <p:xfrm>
          <a:off x="5172713" y="1542812"/>
          <a:ext cx="6786092" cy="4963376"/>
        </p:xfrm>
        <a:graphic>
          <a:graphicData uri="http://schemas.openxmlformats.org/presentationml/2006/ole">
            <mc:AlternateContent xmlns:mc="http://schemas.openxmlformats.org/markup-compatibility/2006">
              <mc:Choice xmlns:v="urn:schemas-microsoft-com:vml" Requires="v">
                <p:oleObj spid="_x0000_s8208" name="CS ChemDraw Drawing" r:id="rId3" imgW="12901971" imgH="9432225" progId="ChemDraw.Document.6.0">
                  <p:embed/>
                </p:oleObj>
              </mc:Choice>
              <mc:Fallback>
                <p:oleObj name="CS ChemDraw Drawing" r:id="rId3" imgW="12901971" imgH="9432225" progId="ChemDraw.Document.6.0">
                  <p:embed/>
                  <p:pic>
                    <p:nvPicPr>
                      <p:cNvPr id="14" name="Object 13"/>
                      <p:cNvPicPr/>
                      <p:nvPr/>
                    </p:nvPicPr>
                    <p:blipFill>
                      <a:blip r:embed="rId4"/>
                      <a:stretch>
                        <a:fillRect/>
                      </a:stretch>
                    </p:blipFill>
                    <p:spPr>
                      <a:xfrm>
                        <a:off x="5172713" y="1542812"/>
                        <a:ext cx="6786092" cy="4963376"/>
                      </a:xfrm>
                      <a:prstGeom prst="rect">
                        <a:avLst/>
                      </a:prstGeom>
                    </p:spPr>
                  </p:pic>
                </p:oleObj>
              </mc:Fallback>
            </mc:AlternateContent>
          </a:graphicData>
        </a:graphic>
      </p:graphicFrame>
      <p:pic>
        <p:nvPicPr>
          <p:cNvPr id="8" name="Picture 7"/>
          <p:cNvPicPr>
            <a:picLocks noChangeAspect="1"/>
          </p:cNvPicPr>
          <p:nvPr/>
        </p:nvPicPr>
        <p:blipFill>
          <a:blip r:embed="rId5"/>
          <a:stretch>
            <a:fillRect/>
          </a:stretch>
        </p:blipFill>
        <p:spPr>
          <a:xfrm>
            <a:off x="861492" y="1621599"/>
            <a:ext cx="3865562" cy="4638673"/>
          </a:xfrm>
          <a:prstGeom prst="rect">
            <a:avLst/>
          </a:prstGeom>
        </p:spPr>
      </p:pic>
      <p:sp>
        <p:nvSpPr>
          <p:cNvPr id="9" name="Oval 8"/>
          <p:cNvSpPr/>
          <p:nvPr/>
        </p:nvSpPr>
        <p:spPr bwMode="auto">
          <a:xfrm>
            <a:off x="7391350" y="4941168"/>
            <a:ext cx="1296144" cy="1080120"/>
          </a:xfrm>
          <a:prstGeom prst="ellipse">
            <a:avLst/>
          </a:prstGeom>
          <a:noFill/>
          <a:ln w="9525" cap="flat" cmpd="sng" algn="ctr">
            <a:solidFill>
              <a:srgbClr val="008737"/>
            </a:solidFill>
            <a:prstDash val="sysDash"/>
            <a:miter lim="800000"/>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smtClean="0">
              <a:ln>
                <a:noFill/>
              </a:ln>
              <a:solidFill>
                <a:srgbClr val="FFFFFF"/>
              </a:solidFill>
              <a:effectLst/>
              <a:latin typeface="+mn-lt"/>
              <a:ea typeface="ＭＳ Ｐゴシック" pitchFamily="-80" charset="-128"/>
            </a:endParaRPr>
          </a:p>
        </p:txBody>
      </p:sp>
    </p:spTree>
    <p:extLst>
      <p:ext uri="{BB962C8B-B14F-4D97-AF65-F5344CB8AC3E}">
        <p14:creationId xmlns:p14="http://schemas.microsoft.com/office/powerpoint/2010/main" val="3260887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GB" dirty="0"/>
          </a:p>
        </p:txBody>
      </p:sp>
      <p:sp>
        <p:nvSpPr>
          <p:cNvPr id="4" name="Slide Number Placeholder 3"/>
          <p:cNvSpPr>
            <a:spLocks noGrp="1"/>
          </p:cNvSpPr>
          <p:nvPr>
            <p:ph type="sldNum" sz="quarter" idx="11"/>
          </p:nvPr>
        </p:nvSpPr>
        <p:spPr/>
        <p:txBody>
          <a:bodyPr/>
          <a:lstStyle/>
          <a:p>
            <a:fld id="{103EA872-A674-449B-A120-B97244F8E91D}" type="slidenum">
              <a:rPr lang="en-GB" smtClean="0"/>
              <a:pPr/>
              <a:t>21</a:t>
            </a:fld>
            <a:endParaRPr lang="en-GB" dirty="0"/>
          </a:p>
        </p:txBody>
      </p:sp>
      <p:sp>
        <p:nvSpPr>
          <p:cNvPr id="5" name="Slide Number Placeholder 3"/>
          <p:cNvSpPr txBox="1">
            <a:spLocks/>
          </p:cNvSpPr>
          <p:nvPr/>
        </p:nvSpPr>
        <p:spPr>
          <a:xfrm>
            <a:off x="11506450" y="6541200"/>
            <a:ext cx="432600" cy="316800"/>
          </a:xfrm>
          <a:prstGeom prst="rect">
            <a:avLst/>
          </a:prstGeom>
        </p:spPr>
        <p:txBody>
          <a:bodyPr vert="horz" lIns="0" tIns="0" rIns="0" bIns="0" rtlCol="0" anchor="ctr" anchorCtr="0"/>
          <a:lstStyle>
            <a:defPPr>
              <a:defRPr lang="da-DK"/>
            </a:defPPr>
            <a:lvl1pPr algn="l" rtl="0" fontAlgn="base">
              <a:spcBef>
                <a:spcPct val="50000"/>
              </a:spcBef>
              <a:spcAft>
                <a:spcPct val="0"/>
              </a:spcAft>
              <a:defRPr sz="700" b="1" kern="1200">
                <a:solidFill>
                  <a:schemeClr val="bg1"/>
                </a:solidFill>
                <a:latin typeface="+mn-lt"/>
                <a:ea typeface="ＭＳ Ｐゴシック" pitchFamily="-80" charset="-128"/>
                <a:cs typeface="+mn-cs"/>
              </a:defRPr>
            </a:lvl1pPr>
            <a:lvl2pPr marL="4572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2pPr>
            <a:lvl3pPr marL="9144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3pPr>
            <a:lvl4pPr marL="13716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4pPr>
            <a:lvl5pPr marL="18288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5pPr>
            <a:lvl6pPr marL="2286000" algn="l" defTabSz="914400" rtl="0" eaLnBrk="1" latinLnBrk="0" hangingPunct="1">
              <a:defRPr sz="1600" kern="1200">
                <a:solidFill>
                  <a:schemeClr val="tx1"/>
                </a:solidFill>
                <a:latin typeface="Verdana" pitchFamily="34" charset="0"/>
                <a:ea typeface="ＭＳ Ｐゴシック" pitchFamily="-80" charset="-128"/>
                <a:cs typeface="+mn-cs"/>
              </a:defRPr>
            </a:lvl6pPr>
            <a:lvl7pPr marL="2743200" algn="l" defTabSz="914400" rtl="0" eaLnBrk="1" latinLnBrk="0" hangingPunct="1">
              <a:defRPr sz="1600" kern="1200">
                <a:solidFill>
                  <a:schemeClr val="tx1"/>
                </a:solidFill>
                <a:latin typeface="Verdana" pitchFamily="34" charset="0"/>
                <a:ea typeface="ＭＳ Ｐゴシック" pitchFamily="-80" charset="-128"/>
                <a:cs typeface="+mn-cs"/>
              </a:defRPr>
            </a:lvl7pPr>
            <a:lvl8pPr marL="3200400" algn="l" defTabSz="914400" rtl="0" eaLnBrk="1" latinLnBrk="0" hangingPunct="1">
              <a:defRPr sz="1600" kern="1200">
                <a:solidFill>
                  <a:schemeClr val="tx1"/>
                </a:solidFill>
                <a:latin typeface="Verdana" pitchFamily="34" charset="0"/>
                <a:ea typeface="ＭＳ Ｐゴシック" pitchFamily="-80" charset="-128"/>
                <a:cs typeface="+mn-cs"/>
              </a:defRPr>
            </a:lvl8pPr>
            <a:lvl9pPr marL="3657600" algn="l" defTabSz="914400" rtl="0" eaLnBrk="1" latinLnBrk="0" hangingPunct="1">
              <a:defRPr sz="1600" kern="1200">
                <a:solidFill>
                  <a:schemeClr val="tx1"/>
                </a:solidFill>
                <a:latin typeface="Verdana" pitchFamily="34" charset="0"/>
                <a:ea typeface="ＭＳ Ｐゴシック" pitchFamily="-80" charset="-128"/>
                <a:cs typeface="+mn-cs"/>
              </a:defRPr>
            </a:lvl9pPr>
          </a:lstStyle>
          <a:p>
            <a:fld id="{103EA872-A674-449B-A120-B97244F8E91D}" type="slidenum">
              <a:rPr lang="en-GB" smtClean="0"/>
              <a:pPr/>
              <a:t>21</a:t>
            </a:fld>
            <a:endParaRPr lang="en-GB" dirty="0"/>
          </a:p>
        </p:txBody>
      </p:sp>
      <p:sp>
        <p:nvSpPr>
          <p:cNvPr id="6" name="Title 1"/>
          <p:cNvSpPr>
            <a:spLocks noGrp="1"/>
          </p:cNvSpPr>
          <p:nvPr>
            <p:ph type="title"/>
          </p:nvPr>
        </p:nvSpPr>
        <p:spPr>
          <a:xfrm>
            <a:off x="910630" y="275534"/>
            <a:ext cx="9312374" cy="972716"/>
          </a:xfrm>
        </p:spPr>
        <p:txBody>
          <a:bodyPr/>
          <a:lstStyle/>
          <a:p>
            <a:r>
              <a:rPr lang="en-GB" dirty="0" err="1" smtClean="0"/>
              <a:t>Organosolv</a:t>
            </a:r>
            <a:r>
              <a:rPr lang="en-GB" dirty="0" smtClean="0"/>
              <a:t> fractionation of </a:t>
            </a:r>
            <a:r>
              <a:rPr lang="en-GB" dirty="0" err="1" smtClean="0"/>
              <a:t>birchwood</a:t>
            </a:r>
            <a:r>
              <a:rPr lang="en-GB" dirty="0" smtClean="0"/>
              <a:t> </a:t>
            </a:r>
            <a:endParaRPr lang="en-GB" dirty="0"/>
          </a:p>
        </p:txBody>
      </p:sp>
      <p:sp>
        <p:nvSpPr>
          <p:cNvPr id="7" name="Slide Number Placeholder 2"/>
          <p:cNvSpPr txBox="1">
            <a:spLocks/>
          </p:cNvSpPr>
          <p:nvPr/>
        </p:nvSpPr>
        <p:spPr>
          <a:xfrm>
            <a:off x="11506450" y="6541200"/>
            <a:ext cx="432600" cy="316800"/>
          </a:xfrm>
          <a:prstGeom prst="rect">
            <a:avLst/>
          </a:prstGeom>
        </p:spPr>
        <p:txBody>
          <a:bodyPr vert="horz" lIns="0" tIns="0" rIns="0" bIns="0" rtlCol="0" anchor="ctr" anchorCtr="0"/>
          <a:lstStyle>
            <a:defPPr>
              <a:defRPr lang="da-DK"/>
            </a:defPPr>
            <a:lvl1pPr algn="l" rtl="0" fontAlgn="base">
              <a:spcBef>
                <a:spcPct val="50000"/>
              </a:spcBef>
              <a:spcAft>
                <a:spcPct val="0"/>
              </a:spcAft>
              <a:defRPr sz="700" b="1" kern="1200">
                <a:solidFill>
                  <a:schemeClr val="bg1"/>
                </a:solidFill>
                <a:latin typeface="+mn-lt"/>
                <a:ea typeface="ＭＳ Ｐゴシック" pitchFamily="-80" charset="-128"/>
                <a:cs typeface="+mn-cs"/>
              </a:defRPr>
            </a:lvl1pPr>
            <a:lvl2pPr marL="4572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2pPr>
            <a:lvl3pPr marL="9144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3pPr>
            <a:lvl4pPr marL="13716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4pPr>
            <a:lvl5pPr marL="18288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5pPr>
            <a:lvl6pPr marL="2286000" algn="l" defTabSz="914400" rtl="0" eaLnBrk="1" latinLnBrk="0" hangingPunct="1">
              <a:defRPr sz="1600" kern="1200">
                <a:solidFill>
                  <a:schemeClr val="tx1"/>
                </a:solidFill>
                <a:latin typeface="Verdana" pitchFamily="34" charset="0"/>
                <a:ea typeface="ＭＳ Ｐゴシック" pitchFamily="-80" charset="-128"/>
                <a:cs typeface="+mn-cs"/>
              </a:defRPr>
            </a:lvl6pPr>
            <a:lvl7pPr marL="2743200" algn="l" defTabSz="914400" rtl="0" eaLnBrk="1" latinLnBrk="0" hangingPunct="1">
              <a:defRPr sz="1600" kern="1200">
                <a:solidFill>
                  <a:schemeClr val="tx1"/>
                </a:solidFill>
                <a:latin typeface="Verdana" pitchFamily="34" charset="0"/>
                <a:ea typeface="ＭＳ Ｐゴシック" pitchFamily="-80" charset="-128"/>
                <a:cs typeface="+mn-cs"/>
              </a:defRPr>
            </a:lvl7pPr>
            <a:lvl8pPr marL="3200400" algn="l" defTabSz="914400" rtl="0" eaLnBrk="1" latinLnBrk="0" hangingPunct="1">
              <a:defRPr sz="1600" kern="1200">
                <a:solidFill>
                  <a:schemeClr val="tx1"/>
                </a:solidFill>
                <a:latin typeface="Verdana" pitchFamily="34" charset="0"/>
                <a:ea typeface="ＭＳ Ｐゴシック" pitchFamily="-80" charset="-128"/>
                <a:cs typeface="+mn-cs"/>
              </a:defRPr>
            </a:lvl8pPr>
            <a:lvl9pPr marL="3657600" algn="l" defTabSz="914400" rtl="0" eaLnBrk="1" latinLnBrk="0" hangingPunct="1">
              <a:defRPr sz="1600" kern="1200">
                <a:solidFill>
                  <a:schemeClr val="tx1"/>
                </a:solidFill>
                <a:latin typeface="Verdana" pitchFamily="34" charset="0"/>
                <a:ea typeface="ＭＳ Ｐゴシック" pitchFamily="-80" charset="-128"/>
                <a:cs typeface="+mn-cs"/>
              </a:defRPr>
            </a:lvl9pPr>
          </a:lstStyle>
          <a:p>
            <a:fld id="{103EA872-A674-449B-A120-B97244F8E91D}" type="slidenum">
              <a:rPr lang="en-GB" smtClean="0"/>
              <a:pPr/>
              <a:t>21</a:t>
            </a:fld>
            <a:endParaRPr lang="en-GB" dirty="0"/>
          </a:p>
        </p:txBody>
      </p:sp>
      <p:sp>
        <p:nvSpPr>
          <p:cNvPr id="8" name="Rectangle 2"/>
          <p:cNvSpPr>
            <a:spLocks noChangeArrowheads="1"/>
          </p:cNvSpPr>
          <p:nvPr/>
        </p:nvSpPr>
        <p:spPr bwMode="auto">
          <a:xfrm>
            <a:off x="0" y="-169277"/>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dirty="0"/>
          </a:p>
        </p:txBody>
      </p:sp>
      <p:graphicFrame>
        <p:nvGraphicFramePr>
          <p:cNvPr id="9" name="Object 8"/>
          <p:cNvGraphicFramePr>
            <a:graphicFrameLocks noChangeAspect="1"/>
          </p:cNvGraphicFramePr>
          <p:nvPr>
            <p:extLst>
              <p:ext uri="{D42A27DB-BD31-4B8C-83A1-F6EECF244321}">
                <p14:modId xmlns:p14="http://schemas.microsoft.com/office/powerpoint/2010/main" val="3940524015"/>
              </p:ext>
            </p:extLst>
          </p:nvPr>
        </p:nvGraphicFramePr>
        <p:xfrm>
          <a:off x="1846734" y="1268760"/>
          <a:ext cx="8839788" cy="3384376"/>
        </p:xfrm>
        <a:graphic>
          <a:graphicData uri="http://schemas.openxmlformats.org/presentationml/2006/ole">
            <mc:AlternateContent xmlns:mc="http://schemas.openxmlformats.org/markup-compatibility/2006">
              <mc:Choice xmlns:v="urn:schemas-microsoft-com:vml" Requires="v">
                <p:oleObj spid="_x0000_s9232" name="Visio" r:id="rId3" imgW="6317221" imgH="2417648" progId="Visio.Drawing.11">
                  <p:embed/>
                </p:oleObj>
              </mc:Choice>
              <mc:Fallback>
                <p:oleObj name="Visio" r:id="rId3" imgW="6317221" imgH="2417648" progId="Visio.Drawing.11">
                  <p:embed/>
                  <p:pic>
                    <p:nvPicPr>
                      <p:cNvPr id="8" name="Object 7"/>
                      <p:cNvPicPr>
                        <a:picLocks noChangeAspect="1" noChangeArrowheads="1"/>
                      </p:cNvPicPr>
                      <p:nvPr/>
                    </p:nvPicPr>
                    <p:blipFill>
                      <a:blip r:embed="rId4"/>
                      <a:srcRect/>
                      <a:stretch>
                        <a:fillRect/>
                      </a:stretch>
                    </p:blipFill>
                    <p:spPr bwMode="auto">
                      <a:xfrm>
                        <a:off x="1846734" y="1268760"/>
                        <a:ext cx="8839788" cy="3384376"/>
                      </a:xfrm>
                      <a:prstGeom prst="rect">
                        <a:avLst/>
                      </a:prstGeom>
                      <a:noFill/>
                    </p:spPr>
                  </p:pic>
                </p:oleObj>
              </mc:Fallback>
            </mc:AlternateContent>
          </a:graphicData>
        </a:graphic>
      </p:graphicFrame>
      <p:sp>
        <p:nvSpPr>
          <p:cNvPr id="10" name="Oval 9"/>
          <p:cNvSpPr/>
          <p:nvPr/>
        </p:nvSpPr>
        <p:spPr bwMode="auto">
          <a:xfrm>
            <a:off x="7247334" y="3429000"/>
            <a:ext cx="1800200" cy="1512168"/>
          </a:xfrm>
          <a:prstGeom prst="ellipse">
            <a:avLst/>
          </a:prstGeom>
          <a:noFill/>
          <a:ln w="19050" cap="flat" cmpd="sng" algn="ctr">
            <a:solidFill>
              <a:srgbClr val="008737"/>
            </a:solidFill>
            <a:prstDash val="solid"/>
            <a:miter lim="800000"/>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smtClean="0">
              <a:ln>
                <a:noFill/>
              </a:ln>
              <a:solidFill>
                <a:srgbClr val="FFFFFF"/>
              </a:solidFill>
              <a:effectLst/>
              <a:latin typeface="+mn-lt"/>
              <a:ea typeface="ＭＳ Ｐゴシック" pitchFamily="-80" charset="-128"/>
            </a:endParaRPr>
          </a:p>
        </p:txBody>
      </p:sp>
      <p:graphicFrame>
        <p:nvGraphicFramePr>
          <p:cNvPr id="11" name="Table 10"/>
          <p:cNvGraphicFramePr>
            <a:graphicFrameLocks noGrp="1"/>
          </p:cNvGraphicFramePr>
          <p:nvPr>
            <p:extLst>
              <p:ext uri="{D42A27DB-BD31-4B8C-83A1-F6EECF244321}">
                <p14:modId xmlns:p14="http://schemas.microsoft.com/office/powerpoint/2010/main" val="2219522240"/>
              </p:ext>
            </p:extLst>
          </p:nvPr>
        </p:nvGraphicFramePr>
        <p:xfrm>
          <a:off x="478582" y="5022937"/>
          <a:ext cx="11233247" cy="1286383"/>
        </p:xfrm>
        <a:graphic>
          <a:graphicData uri="http://schemas.openxmlformats.org/drawingml/2006/table">
            <a:tbl>
              <a:tblPr firstRow="1" firstCol="1" bandRow="1">
                <a:tableStyleId>{3B4B98B0-60AC-42C2-AFA5-B58CD77FA1E5}</a:tableStyleId>
              </a:tblPr>
              <a:tblGrid>
                <a:gridCol w="2214536">
                  <a:extLst>
                    <a:ext uri="{9D8B030D-6E8A-4147-A177-3AD203B41FA5}">
                      <a16:colId xmlns:a16="http://schemas.microsoft.com/office/drawing/2014/main" val="20000"/>
                    </a:ext>
                  </a:extLst>
                </a:gridCol>
                <a:gridCol w="1527006">
                  <a:extLst>
                    <a:ext uri="{9D8B030D-6E8A-4147-A177-3AD203B41FA5}">
                      <a16:colId xmlns:a16="http://schemas.microsoft.com/office/drawing/2014/main" val="20001"/>
                    </a:ext>
                  </a:extLst>
                </a:gridCol>
                <a:gridCol w="1528085">
                  <a:extLst>
                    <a:ext uri="{9D8B030D-6E8A-4147-A177-3AD203B41FA5}">
                      <a16:colId xmlns:a16="http://schemas.microsoft.com/office/drawing/2014/main" val="20002"/>
                    </a:ext>
                  </a:extLst>
                </a:gridCol>
                <a:gridCol w="1527006">
                  <a:extLst>
                    <a:ext uri="{9D8B030D-6E8A-4147-A177-3AD203B41FA5}">
                      <a16:colId xmlns:a16="http://schemas.microsoft.com/office/drawing/2014/main" val="20003"/>
                    </a:ext>
                  </a:extLst>
                </a:gridCol>
                <a:gridCol w="1681108">
                  <a:extLst>
                    <a:ext uri="{9D8B030D-6E8A-4147-A177-3AD203B41FA5}">
                      <a16:colId xmlns:a16="http://schemas.microsoft.com/office/drawing/2014/main" val="20004"/>
                    </a:ext>
                  </a:extLst>
                </a:gridCol>
                <a:gridCol w="1527006">
                  <a:extLst>
                    <a:ext uri="{9D8B030D-6E8A-4147-A177-3AD203B41FA5}">
                      <a16:colId xmlns:a16="http://schemas.microsoft.com/office/drawing/2014/main" val="20005"/>
                    </a:ext>
                  </a:extLst>
                </a:gridCol>
                <a:gridCol w="1228500">
                  <a:extLst>
                    <a:ext uri="{9D8B030D-6E8A-4147-A177-3AD203B41FA5}">
                      <a16:colId xmlns:a16="http://schemas.microsoft.com/office/drawing/2014/main" val="20006"/>
                    </a:ext>
                  </a:extLst>
                </a:gridCol>
              </a:tblGrid>
              <a:tr h="381635">
                <a:tc rowSpan="2">
                  <a:txBody>
                    <a:bodyPr/>
                    <a:lstStyle/>
                    <a:p>
                      <a:pPr>
                        <a:lnSpc>
                          <a:spcPct val="115000"/>
                        </a:lnSpc>
                      </a:pPr>
                      <a:endParaRPr lang="da-DK" sz="1100" dirty="0">
                        <a:effectLst/>
                        <a:latin typeface="Calibri"/>
                      </a:endParaRPr>
                    </a:p>
                  </a:txBody>
                  <a:tcPr marL="44450" marR="44450" marT="0" marB="0" anchor="b"/>
                </a:tc>
                <a:tc>
                  <a:txBody>
                    <a:bodyPr/>
                    <a:lstStyle/>
                    <a:p>
                      <a:pPr algn="ctr">
                        <a:lnSpc>
                          <a:spcPct val="115000"/>
                        </a:lnSpc>
                        <a:spcAft>
                          <a:spcPts val="0"/>
                        </a:spcAft>
                      </a:pPr>
                      <a:r>
                        <a:rPr lang="en-US" sz="1400" dirty="0">
                          <a:effectLst/>
                        </a:rPr>
                        <a:t>Structural </a:t>
                      </a:r>
                      <a:r>
                        <a:rPr lang="en-US" sz="1400" dirty="0" err="1">
                          <a:effectLst/>
                        </a:rPr>
                        <a:t>arabinan</a:t>
                      </a:r>
                      <a:endParaRPr lang="da-DK" sz="1400" dirty="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400" dirty="0">
                          <a:effectLst/>
                        </a:rPr>
                        <a:t>Structural</a:t>
                      </a:r>
                      <a:endParaRPr lang="da-DK" sz="1400" dirty="0">
                        <a:effectLst/>
                      </a:endParaRPr>
                    </a:p>
                    <a:p>
                      <a:pPr algn="ctr">
                        <a:lnSpc>
                          <a:spcPct val="115000"/>
                        </a:lnSpc>
                        <a:spcAft>
                          <a:spcPts val="0"/>
                        </a:spcAft>
                      </a:pPr>
                      <a:r>
                        <a:rPr lang="en-US" sz="1400" dirty="0">
                          <a:effectLst/>
                        </a:rPr>
                        <a:t>4-O-methyl-glucuronoyl</a:t>
                      </a:r>
                      <a:endParaRPr lang="da-DK" sz="1400" dirty="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400" dirty="0">
                          <a:effectLst/>
                        </a:rPr>
                        <a:t>Structural glucan</a:t>
                      </a:r>
                      <a:endParaRPr lang="da-DK" sz="1400" dirty="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400" dirty="0">
                          <a:effectLst/>
                        </a:rPr>
                        <a:t>Structural </a:t>
                      </a:r>
                      <a:r>
                        <a:rPr lang="en-US" sz="1400" dirty="0" err="1">
                          <a:effectLst/>
                        </a:rPr>
                        <a:t>xylan</a:t>
                      </a:r>
                      <a:endParaRPr lang="da-DK" sz="1400" dirty="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400" dirty="0">
                          <a:effectLst/>
                        </a:rPr>
                        <a:t>Lignin</a:t>
                      </a:r>
                      <a:endParaRPr lang="da-DK" sz="1400" dirty="0">
                        <a:effectLst/>
                        <a:latin typeface="Calibri"/>
                        <a:ea typeface="Calibri"/>
                        <a:cs typeface="Times New Roman"/>
                      </a:endParaRPr>
                    </a:p>
                  </a:txBody>
                  <a:tcPr marL="44450" marR="44450" marT="0" marB="0" anchor="ctr"/>
                </a:tc>
                <a:tc>
                  <a:txBody>
                    <a:bodyPr/>
                    <a:lstStyle/>
                    <a:p>
                      <a:pPr algn="ctr">
                        <a:lnSpc>
                          <a:spcPct val="115000"/>
                        </a:lnSpc>
                        <a:spcAft>
                          <a:spcPts val="0"/>
                        </a:spcAft>
                      </a:pPr>
                      <a:r>
                        <a:rPr lang="en-US" sz="1400" dirty="0">
                          <a:effectLst/>
                        </a:rPr>
                        <a:t>Structural acetate</a:t>
                      </a:r>
                      <a:endParaRPr lang="da-DK" sz="1400" dirty="0">
                        <a:effectLst/>
                        <a:latin typeface="Calibri"/>
                        <a:ea typeface="Calibri"/>
                        <a:cs typeface="Times New Roman"/>
                      </a:endParaRPr>
                    </a:p>
                  </a:txBody>
                  <a:tcPr marL="44450" marR="44450" marT="0" marB="0" anchor="ctr"/>
                </a:tc>
                <a:extLst>
                  <a:ext uri="{0D108BD9-81ED-4DB2-BD59-A6C34878D82A}">
                    <a16:rowId xmlns:a16="http://schemas.microsoft.com/office/drawing/2014/main" val="10000"/>
                  </a:ext>
                </a:extLst>
              </a:tr>
              <a:tr h="269875">
                <a:tc vMerge="1">
                  <a:txBody>
                    <a:bodyPr/>
                    <a:lstStyle/>
                    <a:p>
                      <a:endParaRPr lang="en-GB"/>
                    </a:p>
                  </a:txBody>
                  <a:tcPr/>
                </a:tc>
                <a:tc gridSpan="6">
                  <a:txBody>
                    <a:bodyPr/>
                    <a:lstStyle/>
                    <a:p>
                      <a:pPr algn="ctr">
                        <a:lnSpc>
                          <a:spcPct val="115000"/>
                        </a:lnSpc>
                        <a:spcAft>
                          <a:spcPts val="0"/>
                        </a:spcAft>
                      </a:pPr>
                      <a:r>
                        <a:rPr lang="en-US" sz="1400" dirty="0">
                          <a:effectLst/>
                        </a:rPr>
                        <a:t>g/kg DM</a:t>
                      </a:r>
                      <a:endParaRPr lang="da-DK" sz="1400" dirty="0">
                        <a:effectLst/>
                        <a:latin typeface="Calibri"/>
                        <a:ea typeface="Calibri"/>
                        <a:cs typeface="Times New Roman"/>
                      </a:endParaRPr>
                    </a:p>
                  </a:txBody>
                  <a:tcPr marL="44450" marR="44450" marT="0" marB="0" anchor="ctr">
                    <a:no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1"/>
                  </a:ext>
                </a:extLst>
              </a:tr>
              <a:tr h="0">
                <a:tc>
                  <a:txBody>
                    <a:bodyPr/>
                    <a:lstStyle/>
                    <a:p>
                      <a:pPr algn="ctr">
                        <a:lnSpc>
                          <a:spcPct val="115000"/>
                        </a:lnSpc>
                        <a:spcAft>
                          <a:spcPts val="0"/>
                        </a:spcAft>
                      </a:pPr>
                      <a:r>
                        <a:rPr lang="en-US" sz="1200" dirty="0">
                          <a:effectLst/>
                        </a:rPr>
                        <a:t>LCC rich precipitate (LRP)</a:t>
                      </a:r>
                      <a:endParaRPr lang="da-DK" sz="1200" dirty="0">
                        <a:effectLst/>
                        <a:latin typeface="Calibri"/>
                        <a:ea typeface="Calibri"/>
                        <a:cs typeface="Times New Roman"/>
                      </a:endParaRPr>
                    </a:p>
                  </a:txBody>
                  <a:tcPr marL="44450" marR="44450" marT="0" marB="0" anchor="ctr"/>
                </a:tc>
                <a:tc>
                  <a:txBody>
                    <a:bodyPr/>
                    <a:lstStyle/>
                    <a:p>
                      <a:pPr algn="ctr">
                        <a:lnSpc>
                          <a:spcPct val="115000"/>
                        </a:lnSpc>
                        <a:spcAft>
                          <a:spcPts val="1000"/>
                        </a:spcAft>
                      </a:pPr>
                      <a:r>
                        <a:rPr lang="en-US" sz="1600" dirty="0">
                          <a:effectLst/>
                        </a:rPr>
                        <a:t>0.08 ±0.02</a:t>
                      </a:r>
                      <a:endParaRPr lang="da-DK" sz="1600" dirty="0">
                        <a:effectLst/>
                        <a:latin typeface="Calibri"/>
                        <a:ea typeface="Calibri"/>
                        <a:cs typeface="Times New Roman"/>
                      </a:endParaRPr>
                    </a:p>
                  </a:txBody>
                  <a:tcPr marL="44450" marR="44450" marT="0" marB="0" anchor="ctr"/>
                </a:tc>
                <a:tc>
                  <a:txBody>
                    <a:bodyPr/>
                    <a:lstStyle/>
                    <a:p>
                      <a:pPr algn="ctr">
                        <a:lnSpc>
                          <a:spcPct val="115000"/>
                        </a:lnSpc>
                        <a:spcAft>
                          <a:spcPts val="1000"/>
                        </a:spcAft>
                      </a:pPr>
                      <a:r>
                        <a:rPr lang="en-US" sz="1600" dirty="0">
                          <a:effectLst/>
                        </a:rPr>
                        <a:t>2.39 ±</a:t>
                      </a:r>
                      <a:r>
                        <a:rPr lang="en-US" sz="1600" dirty="0" smtClean="0">
                          <a:effectLst/>
                        </a:rPr>
                        <a:t>0.3</a:t>
                      </a:r>
                      <a:endParaRPr lang="da-DK" sz="1600" dirty="0">
                        <a:effectLst/>
                        <a:latin typeface="Calibri"/>
                        <a:ea typeface="Calibri"/>
                        <a:cs typeface="Times New Roman"/>
                      </a:endParaRPr>
                    </a:p>
                  </a:txBody>
                  <a:tcPr marL="44450" marR="44450" marT="0" marB="0" anchor="ctr"/>
                </a:tc>
                <a:tc>
                  <a:txBody>
                    <a:bodyPr/>
                    <a:lstStyle/>
                    <a:p>
                      <a:pPr algn="ctr">
                        <a:lnSpc>
                          <a:spcPct val="115000"/>
                        </a:lnSpc>
                        <a:spcAft>
                          <a:spcPts val="1000"/>
                        </a:spcAft>
                      </a:pPr>
                      <a:r>
                        <a:rPr lang="en-US" sz="1600" dirty="0">
                          <a:effectLst/>
                        </a:rPr>
                        <a:t>0.51 ±</a:t>
                      </a:r>
                      <a:r>
                        <a:rPr lang="en-US" sz="1600" dirty="0" smtClean="0">
                          <a:effectLst/>
                        </a:rPr>
                        <a:t>0.1</a:t>
                      </a:r>
                      <a:endParaRPr lang="da-DK" sz="1600" dirty="0">
                        <a:effectLst/>
                        <a:latin typeface="Calibri"/>
                        <a:ea typeface="Calibri"/>
                        <a:cs typeface="Times New Roman"/>
                      </a:endParaRPr>
                    </a:p>
                  </a:txBody>
                  <a:tcPr marL="44450" marR="44450" marT="0" marB="0" anchor="ctr"/>
                </a:tc>
                <a:tc>
                  <a:txBody>
                    <a:bodyPr/>
                    <a:lstStyle/>
                    <a:p>
                      <a:pPr algn="ctr">
                        <a:lnSpc>
                          <a:spcPct val="115000"/>
                        </a:lnSpc>
                        <a:spcAft>
                          <a:spcPts val="1000"/>
                        </a:spcAft>
                      </a:pPr>
                      <a:r>
                        <a:rPr lang="en-US" sz="1600" dirty="0">
                          <a:effectLst/>
                        </a:rPr>
                        <a:t>11.43 ±2.3</a:t>
                      </a:r>
                      <a:endParaRPr lang="da-DK" sz="1600" dirty="0">
                        <a:effectLst/>
                        <a:latin typeface="Calibri"/>
                        <a:ea typeface="Calibri"/>
                        <a:cs typeface="Times New Roman"/>
                      </a:endParaRPr>
                    </a:p>
                  </a:txBody>
                  <a:tcPr marL="44450" marR="44450" marT="0" marB="0" anchor="ctr"/>
                </a:tc>
                <a:tc>
                  <a:txBody>
                    <a:bodyPr/>
                    <a:lstStyle/>
                    <a:p>
                      <a:pPr algn="ctr">
                        <a:lnSpc>
                          <a:spcPct val="115000"/>
                        </a:lnSpc>
                        <a:spcAft>
                          <a:spcPts val="1000"/>
                        </a:spcAft>
                      </a:pPr>
                      <a:r>
                        <a:rPr lang="en-US" sz="1600" dirty="0">
                          <a:effectLst/>
                        </a:rPr>
                        <a:t>902.05 ±</a:t>
                      </a:r>
                      <a:r>
                        <a:rPr lang="en-US" sz="1600" dirty="0" smtClean="0">
                          <a:effectLst/>
                        </a:rPr>
                        <a:t>28</a:t>
                      </a:r>
                      <a:endParaRPr lang="da-DK" sz="1600" dirty="0">
                        <a:effectLst/>
                        <a:latin typeface="Calibri"/>
                        <a:ea typeface="Calibri"/>
                        <a:cs typeface="Times New Roman"/>
                      </a:endParaRPr>
                    </a:p>
                  </a:txBody>
                  <a:tcPr marL="44450" marR="44450" marT="0" marB="0" anchor="ctr"/>
                </a:tc>
                <a:tc>
                  <a:txBody>
                    <a:bodyPr/>
                    <a:lstStyle/>
                    <a:p>
                      <a:pPr algn="ctr">
                        <a:lnSpc>
                          <a:spcPct val="115000"/>
                        </a:lnSpc>
                        <a:spcAft>
                          <a:spcPts val="1000"/>
                        </a:spcAft>
                      </a:pPr>
                      <a:r>
                        <a:rPr lang="en-US" sz="1600" dirty="0">
                          <a:effectLst/>
                        </a:rPr>
                        <a:t>0.81 ±</a:t>
                      </a:r>
                      <a:r>
                        <a:rPr lang="en-US" sz="1600" dirty="0" smtClean="0">
                          <a:effectLst/>
                        </a:rPr>
                        <a:t>0.2</a:t>
                      </a:r>
                      <a:endParaRPr lang="da-DK" sz="1600" dirty="0">
                        <a:effectLst/>
                        <a:latin typeface="Calibri"/>
                        <a:ea typeface="Calibri"/>
                        <a:cs typeface="Times New Roman"/>
                      </a:endParaRPr>
                    </a:p>
                  </a:txBody>
                  <a:tcPr marL="44450" marR="44450" marT="0" marB="0" anchor="ctr"/>
                </a:tc>
                <a:extLst>
                  <a:ext uri="{0D108BD9-81ED-4DB2-BD59-A6C34878D82A}">
                    <a16:rowId xmlns:a16="http://schemas.microsoft.com/office/drawing/2014/main" val="10002"/>
                  </a:ext>
                </a:extLst>
              </a:tr>
            </a:tbl>
          </a:graphicData>
        </a:graphic>
      </p:graphicFrame>
      <p:sp>
        <p:nvSpPr>
          <p:cNvPr id="12" name="TextBox 11"/>
          <p:cNvSpPr txBox="1"/>
          <p:nvPr/>
        </p:nvSpPr>
        <p:spPr>
          <a:xfrm>
            <a:off x="9335566" y="4149080"/>
            <a:ext cx="2088232" cy="246221"/>
          </a:xfrm>
          <a:prstGeom prst="rect">
            <a:avLst/>
          </a:prstGeom>
          <a:noFill/>
        </p:spPr>
        <p:txBody>
          <a:bodyPr wrap="square" lIns="0" tIns="0" rIns="0" bIns="0" rtlCol="0">
            <a:spAutoFit/>
          </a:bodyPr>
          <a:lstStyle/>
          <a:p>
            <a:pPr algn="l">
              <a:spcBef>
                <a:spcPts val="432"/>
              </a:spcBef>
            </a:pPr>
            <a:r>
              <a:rPr lang="en-GB" dirty="0" smtClean="0">
                <a:latin typeface="+mn-lt"/>
              </a:rPr>
              <a:t>~ 1.5% </a:t>
            </a:r>
            <a:r>
              <a:rPr lang="en-GB" dirty="0" err="1" smtClean="0">
                <a:latin typeface="+mn-lt"/>
              </a:rPr>
              <a:t>glucuronoxylan</a:t>
            </a:r>
            <a:endParaRPr lang="en-GB" dirty="0" smtClean="0">
              <a:latin typeface="+mn-lt"/>
            </a:endParaRPr>
          </a:p>
        </p:txBody>
      </p:sp>
      <p:sp>
        <p:nvSpPr>
          <p:cNvPr id="13" name="TextBox 12"/>
          <p:cNvSpPr txBox="1"/>
          <p:nvPr/>
        </p:nvSpPr>
        <p:spPr>
          <a:xfrm>
            <a:off x="8110400" y="6309900"/>
            <a:ext cx="4032448" cy="215444"/>
          </a:xfrm>
          <a:prstGeom prst="rect">
            <a:avLst/>
          </a:prstGeom>
          <a:noFill/>
        </p:spPr>
        <p:txBody>
          <a:bodyPr wrap="square" lIns="0" tIns="0" rIns="0" bIns="0" rtlCol="0">
            <a:spAutoFit/>
          </a:bodyPr>
          <a:lstStyle/>
          <a:p>
            <a:pPr algn="l">
              <a:spcBef>
                <a:spcPts val="432"/>
              </a:spcBef>
            </a:pPr>
            <a:r>
              <a:rPr lang="en-GB" sz="1400" i="1" dirty="0" smtClean="0">
                <a:latin typeface="+mn-lt"/>
              </a:rPr>
              <a:t>Mosbech et al., 2018 Biotech Biofuels, 11:71</a:t>
            </a:r>
          </a:p>
        </p:txBody>
      </p:sp>
    </p:spTree>
    <p:extLst>
      <p:ext uri="{BB962C8B-B14F-4D97-AF65-F5344CB8AC3E}">
        <p14:creationId xmlns:p14="http://schemas.microsoft.com/office/powerpoint/2010/main" val="252236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GB" dirty="0"/>
          </a:p>
        </p:txBody>
      </p:sp>
      <p:sp>
        <p:nvSpPr>
          <p:cNvPr id="4" name="Slide Number Placeholder 3"/>
          <p:cNvSpPr>
            <a:spLocks noGrp="1"/>
          </p:cNvSpPr>
          <p:nvPr>
            <p:ph type="sldNum" sz="quarter" idx="11"/>
          </p:nvPr>
        </p:nvSpPr>
        <p:spPr/>
        <p:txBody>
          <a:bodyPr/>
          <a:lstStyle/>
          <a:p>
            <a:fld id="{103EA872-A674-449B-A120-B97244F8E91D}" type="slidenum">
              <a:rPr lang="en-GB" smtClean="0"/>
              <a:pPr/>
              <a:t>22</a:t>
            </a:fld>
            <a:endParaRPr lang="en-GB" dirty="0"/>
          </a:p>
        </p:txBody>
      </p:sp>
      <p:sp>
        <p:nvSpPr>
          <p:cNvPr id="5" name="Slide Number Placeholder 3"/>
          <p:cNvSpPr txBox="1">
            <a:spLocks/>
          </p:cNvSpPr>
          <p:nvPr/>
        </p:nvSpPr>
        <p:spPr>
          <a:xfrm>
            <a:off x="11506450" y="6541200"/>
            <a:ext cx="432600" cy="316800"/>
          </a:xfrm>
          <a:prstGeom prst="rect">
            <a:avLst/>
          </a:prstGeom>
        </p:spPr>
        <p:txBody>
          <a:bodyPr vert="horz" lIns="0" tIns="0" rIns="0" bIns="0" rtlCol="0" anchor="ctr" anchorCtr="0"/>
          <a:lstStyle>
            <a:defPPr>
              <a:defRPr lang="da-DK"/>
            </a:defPPr>
            <a:lvl1pPr algn="l" rtl="0" fontAlgn="base">
              <a:spcBef>
                <a:spcPct val="50000"/>
              </a:spcBef>
              <a:spcAft>
                <a:spcPct val="0"/>
              </a:spcAft>
              <a:defRPr sz="700" b="1" kern="1200">
                <a:solidFill>
                  <a:schemeClr val="bg1"/>
                </a:solidFill>
                <a:latin typeface="+mn-lt"/>
                <a:ea typeface="ＭＳ Ｐゴシック" pitchFamily="-80" charset="-128"/>
                <a:cs typeface="+mn-cs"/>
              </a:defRPr>
            </a:lvl1pPr>
            <a:lvl2pPr marL="4572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2pPr>
            <a:lvl3pPr marL="9144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3pPr>
            <a:lvl4pPr marL="13716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4pPr>
            <a:lvl5pPr marL="18288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5pPr>
            <a:lvl6pPr marL="2286000" algn="l" defTabSz="914400" rtl="0" eaLnBrk="1" latinLnBrk="0" hangingPunct="1">
              <a:defRPr sz="1600" kern="1200">
                <a:solidFill>
                  <a:schemeClr val="tx1"/>
                </a:solidFill>
                <a:latin typeface="Verdana" pitchFamily="34" charset="0"/>
                <a:ea typeface="ＭＳ Ｐゴシック" pitchFamily="-80" charset="-128"/>
                <a:cs typeface="+mn-cs"/>
              </a:defRPr>
            </a:lvl6pPr>
            <a:lvl7pPr marL="2743200" algn="l" defTabSz="914400" rtl="0" eaLnBrk="1" latinLnBrk="0" hangingPunct="1">
              <a:defRPr sz="1600" kern="1200">
                <a:solidFill>
                  <a:schemeClr val="tx1"/>
                </a:solidFill>
                <a:latin typeface="Verdana" pitchFamily="34" charset="0"/>
                <a:ea typeface="ＭＳ Ｐゴシック" pitchFamily="-80" charset="-128"/>
                <a:cs typeface="+mn-cs"/>
              </a:defRPr>
            </a:lvl7pPr>
            <a:lvl8pPr marL="3200400" algn="l" defTabSz="914400" rtl="0" eaLnBrk="1" latinLnBrk="0" hangingPunct="1">
              <a:defRPr sz="1600" kern="1200">
                <a:solidFill>
                  <a:schemeClr val="tx1"/>
                </a:solidFill>
                <a:latin typeface="Verdana" pitchFamily="34" charset="0"/>
                <a:ea typeface="ＭＳ Ｐゴシック" pitchFamily="-80" charset="-128"/>
                <a:cs typeface="+mn-cs"/>
              </a:defRPr>
            </a:lvl8pPr>
            <a:lvl9pPr marL="3657600" algn="l" defTabSz="914400" rtl="0" eaLnBrk="1" latinLnBrk="0" hangingPunct="1">
              <a:defRPr sz="1600" kern="1200">
                <a:solidFill>
                  <a:schemeClr val="tx1"/>
                </a:solidFill>
                <a:latin typeface="Verdana" pitchFamily="34" charset="0"/>
                <a:ea typeface="ＭＳ Ｐゴシック" pitchFamily="-80" charset="-128"/>
                <a:cs typeface="+mn-cs"/>
              </a:defRPr>
            </a:lvl9pPr>
          </a:lstStyle>
          <a:p>
            <a:fld id="{103EA872-A674-449B-A120-B97244F8E91D}" type="slidenum">
              <a:rPr lang="en-GB" smtClean="0"/>
              <a:pPr/>
              <a:t>22</a:t>
            </a:fld>
            <a:endParaRPr lang="en-GB" dirty="0"/>
          </a:p>
        </p:txBody>
      </p:sp>
      <p:sp>
        <p:nvSpPr>
          <p:cNvPr id="6" name="Slide Number Placeholder 2"/>
          <p:cNvSpPr txBox="1">
            <a:spLocks/>
          </p:cNvSpPr>
          <p:nvPr/>
        </p:nvSpPr>
        <p:spPr>
          <a:xfrm>
            <a:off x="11506450" y="6541200"/>
            <a:ext cx="432600" cy="316800"/>
          </a:xfrm>
          <a:prstGeom prst="rect">
            <a:avLst/>
          </a:prstGeom>
        </p:spPr>
        <p:txBody>
          <a:bodyPr vert="horz" lIns="0" tIns="0" rIns="0" bIns="0" rtlCol="0" anchor="ctr" anchorCtr="0"/>
          <a:lstStyle>
            <a:defPPr>
              <a:defRPr lang="da-DK"/>
            </a:defPPr>
            <a:lvl1pPr algn="l" rtl="0" fontAlgn="base">
              <a:spcBef>
                <a:spcPct val="50000"/>
              </a:spcBef>
              <a:spcAft>
                <a:spcPct val="0"/>
              </a:spcAft>
              <a:defRPr sz="700" b="1" kern="1200">
                <a:solidFill>
                  <a:schemeClr val="bg1"/>
                </a:solidFill>
                <a:latin typeface="+mn-lt"/>
                <a:ea typeface="ＭＳ Ｐゴシック" pitchFamily="-80" charset="-128"/>
                <a:cs typeface="+mn-cs"/>
              </a:defRPr>
            </a:lvl1pPr>
            <a:lvl2pPr marL="4572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2pPr>
            <a:lvl3pPr marL="9144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3pPr>
            <a:lvl4pPr marL="13716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4pPr>
            <a:lvl5pPr marL="18288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5pPr>
            <a:lvl6pPr marL="2286000" algn="l" defTabSz="914400" rtl="0" eaLnBrk="1" latinLnBrk="0" hangingPunct="1">
              <a:defRPr sz="1600" kern="1200">
                <a:solidFill>
                  <a:schemeClr val="tx1"/>
                </a:solidFill>
                <a:latin typeface="Verdana" pitchFamily="34" charset="0"/>
                <a:ea typeface="ＭＳ Ｐゴシック" pitchFamily="-80" charset="-128"/>
                <a:cs typeface="+mn-cs"/>
              </a:defRPr>
            </a:lvl6pPr>
            <a:lvl7pPr marL="2743200" algn="l" defTabSz="914400" rtl="0" eaLnBrk="1" latinLnBrk="0" hangingPunct="1">
              <a:defRPr sz="1600" kern="1200">
                <a:solidFill>
                  <a:schemeClr val="tx1"/>
                </a:solidFill>
                <a:latin typeface="Verdana" pitchFamily="34" charset="0"/>
                <a:ea typeface="ＭＳ Ｐゴシック" pitchFamily="-80" charset="-128"/>
                <a:cs typeface="+mn-cs"/>
              </a:defRPr>
            </a:lvl7pPr>
            <a:lvl8pPr marL="3200400" algn="l" defTabSz="914400" rtl="0" eaLnBrk="1" latinLnBrk="0" hangingPunct="1">
              <a:defRPr sz="1600" kern="1200">
                <a:solidFill>
                  <a:schemeClr val="tx1"/>
                </a:solidFill>
                <a:latin typeface="Verdana" pitchFamily="34" charset="0"/>
                <a:ea typeface="ＭＳ Ｐゴシック" pitchFamily="-80" charset="-128"/>
                <a:cs typeface="+mn-cs"/>
              </a:defRPr>
            </a:lvl8pPr>
            <a:lvl9pPr marL="3657600" algn="l" defTabSz="914400" rtl="0" eaLnBrk="1" latinLnBrk="0" hangingPunct="1">
              <a:defRPr sz="1600" kern="1200">
                <a:solidFill>
                  <a:schemeClr val="tx1"/>
                </a:solidFill>
                <a:latin typeface="Verdana" pitchFamily="34" charset="0"/>
                <a:ea typeface="ＭＳ Ｐゴシック" pitchFamily="-80" charset="-128"/>
                <a:cs typeface="+mn-cs"/>
              </a:defRPr>
            </a:lvl9pPr>
          </a:lstStyle>
          <a:p>
            <a:fld id="{103EA872-A674-449B-A120-B97244F8E91D}" type="slidenum">
              <a:rPr lang="en-GB" smtClean="0"/>
              <a:pPr/>
              <a:t>22</a:t>
            </a:fld>
            <a:endParaRPr lang="en-GB" dirty="0"/>
          </a:p>
        </p:txBody>
      </p:sp>
      <p:sp>
        <p:nvSpPr>
          <p:cNvPr id="7" name="TextBox 6"/>
          <p:cNvSpPr txBox="1"/>
          <p:nvPr/>
        </p:nvSpPr>
        <p:spPr>
          <a:xfrm>
            <a:off x="8039422" y="6199684"/>
            <a:ext cx="4032448" cy="215444"/>
          </a:xfrm>
          <a:prstGeom prst="rect">
            <a:avLst/>
          </a:prstGeom>
          <a:noFill/>
        </p:spPr>
        <p:txBody>
          <a:bodyPr wrap="square" lIns="0" tIns="0" rIns="0" bIns="0" rtlCol="0">
            <a:spAutoFit/>
          </a:bodyPr>
          <a:lstStyle/>
          <a:p>
            <a:pPr algn="l">
              <a:spcBef>
                <a:spcPts val="432"/>
              </a:spcBef>
            </a:pPr>
            <a:r>
              <a:rPr lang="en-GB" sz="1400" i="1" dirty="0" smtClean="0">
                <a:latin typeface="+mn-lt"/>
              </a:rPr>
              <a:t>Mosbech et al., 2018 Biotech Biofuels, 11:71</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591" y="404664"/>
            <a:ext cx="4820717" cy="599968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2591" y="404664"/>
            <a:ext cx="4820717" cy="5999683"/>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5372" y="404664"/>
            <a:ext cx="4820717" cy="5999683"/>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63358" y="1018489"/>
            <a:ext cx="3424926" cy="3192847"/>
          </a:xfrm>
          <a:prstGeom prst="rect">
            <a:avLst/>
          </a:prstGeom>
        </p:spPr>
      </p:pic>
      <p:sp>
        <p:nvSpPr>
          <p:cNvPr id="12" name="Rectangle 11"/>
          <p:cNvSpPr/>
          <p:nvPr/>
        </p:nvSpPr>
        <p:spPr>
          <a:xfrm>
            <a:off x="7399491" y="610936"/>
            <a:ext cx="2930610" cy="307777"/>
          </a:xfrm>
          <a:prstGeom prst="rect">
            <a:avLst/>
          </a:prstGeom>
        </p:spPr>
        <p:txBody>
          <a:bodyPr wrap="none">
            <a:spAutoFit/>
          </a:bodyPr>
          <a:lstStyle/>
          <a:p>
            <a:r>
              <a:rPr lang="en-GB" sz="1400" b="1" dirty="0" smtClean="0">
                <a:latin typeface="+mn-lt"/>
              </a:rPr>
              <a:t>Porous Graphitic Carbon LC-MS</a:t>
            </a:r>
            <a:endParaRPr lang="en-GB" sz="1400" b="1" dirty="0">
              <a:latin typeface="+mn-lt"/>
            </a:endParaRPr>
          </a:p>
        </p:txBody>
      </p:sp>
      <p:sp>
        <p:nvSpPr>
          <p:cNvPr id="13" name="TextBox 12"/>
          <p:cNvSpPr txBox="1"/>
          <p:nvPr/>
        </p:nvSpPr>
        <p:spPr>
          <a:xfrm>
            <a:off x="3646934" y="414536"/>
            <a:ext cx="2232248" cy="307777"/>
          </a:xfrm>
          <a:prstGeom prst="rect">
            <a:avLst/>
          </a:prstGeom>
          <a:noFill/>
        </p:spPr>
        <p:txBody>
          <a:bodyPr wrap="square" lIns="0" tIns="0" rIns="0" bIns="0" rtlCol="0">
            <a:spAutoFit/>
          </a:bodyPr>
          <a:lstStyle/>
          <a:p>
            <a:pPr algn="l">
              <a:spcBef>
                <a:spcPts val="432"/>
              </a:spcBef>
            </a:pPr>
            <a:r>
              <a:rPr lang="en-GB" sz="2000" b="1" dirty="0" smtClean="0">
                <a:latin typeface="+mn-lt"/>
              </a:rPr>
              <a:t>Birchwood LRP</a:t>
            </a:r>
          </a:p>
        </p:txBody>
      </p:sp>
      <p:grpSp>
        <p:nvGrpSpPr>
          <p:cNvPr id="14" name="Group 13"/>
          <p:cNvGrpSpPr/>
          <p:nvPr/>
        </p:nvGrpSpPr>
        <p:grpSpPr>
          <a:xfrm>
            <a:off x="6455246" y="4293096"/>
            <a:ext cx="4608512" cy="1728192"/>
            <a:chOff x="6455246" y="4293096"/>
            <a:chExt cx="4608512" cy="1728192"/>
          </a:xfrm>
        </p:grpSpPr>
        <p:graphicFrame>
          <p:nvGraphicFramePr>
            <p:cNvPr id="15" name="Object 14"/>
            <p:cNvGraphicFramePr>
              <a:graphicFrameLocks noChangeAspect="1"/>
            </p:cNvGraphicFramePr>
            <p:nvPr>
              <p:extLst>
                <p:ext uri="{D42A27DB-BD31-4B8C-83A1-F6EECF244321}">
                  <p14:modId xmlns:p14="http://schemas.microsoft.com/office/powerpoint/2010/main" val="1147461047"/>
                </p:ext>
              </p:extLst>
            </p:nvPr>
          </p:nvGraphicFramePr>
          <p:xfrm>
            <a:off x="6455246" y="4293096"/>
            <a:ext cx="4608512" cy="1400211"/>
          </p:xfrm>
          <a:graphic>
            <a:graphicData uri="http://schemas.openxmlformats.org/presentationml/2006/ole">
              <mc:AlternateContent xmlns:mc="http://schemas.openxmlformats.org/markup-compatibility/2006">
                <mc:Choice xmlns:v="urn:schemas-microsoft-com:vml" Requires="v">
                  <p:oleObj spid="_x0000_s10256" name="CS ChemDraw Drawing" r:id="rId7" imgW="7085111" imgH="2151998" progId="ChemDraw.Document.6.0">
                    <p:embed/>
                  </p:oleObj>
                </mc:Choice>
                <mc:Fallback>
                  <p:oleObj name="CS ChemDraw Drawing" r:id="rId7" imgW="7085111" imgH="2151998" progId="ChemDraw.Document.6.0">
                    <p:embed/>
                    <p:pic>
                      <p:nvPicPr>
                        <p:cNvPr id="14" name="Object 13"/>
                        <p:cNvPicPr/>
                        <p:nvPr/>
                      </p:nvPicPr>
                      <p:blipFill>
                        <a:blip r:embed="rId8"/>
                        <a:stretch>
                          <a:fillRect/>
                        </a:stretch>
                      </p:blipFill>
                      <p:spPr>
                        <a:xfrm>
                          <a:off x="6455246" y="4293096"/>
                          <a:ext cx="4608512" cy="1400211"/>
                        </a:xfrm>
                        <a:prstGeom prst="rect">
                          <a:avLst/>
                        </a:prstGeom>
                      </p:spPr>
                    </p:pic>
                  </p:oleObj>
                </mc:Fallback>
              </mc:AlternateContent>
            </a:graphicData>
          </a:graphic>
        </p:graphicFrame>
        <p:sp>
          <p:nvSpPr>
            <p:cNvPr id="16" name="Left Bracket 15"/>
            <p:cNvSpPr/>
            <p:nvPr/>
          </p:nvSpPr>
          <p:spPr bwMode="auto">
            <a:xfrm>
              <a:off x="8183438" y="4869160"/>
              <a:ext cx="144016" cy="1080120"/>
            </a:xfrm>
            <a:prstGeom prst="leftBracket">
              <a:avLst/>
            </a:prstGeom>
            <a:noFill/>
            <a:ln w="9525" cap="flat" cmpd="sng" algn="ctr">
              <a:solidFill>
                <a:srgbClr val="008737"/>
              </a:solidFill>
              <a:prstDash val="solid"/>
              <a:miter lim="800000"/>
              <a:headEnd type="none" w="med" len="med"/>
              <a:tailEnd type="none" w="med" len="med"/>
            </a:ln>
            <a:effectLst/>
            <a:extLst/>
          </p:spPr>
          <p:txBody>
            <a:bodyPr rtlCol="0" anchor="ctr"/>
            <a:lstStyle/>
            <a:p>
              <a:pPr algn="ctr"/>
              <a:endParaRPr lang="en-GB">
                <a:solidFill>
                  <a:srgbClr val="008737"/>
                </a:solidFill>
              </a:endParaRPr>
            </a:p>
          </p:txBody>
        </p:sp>
        <p:sp>
          <p:nvSpPr>
            <p:cNvPr id="17" name="Left Bracket 16"/>
            <p:cNvSpPr/>
            <p:nvPr/>
          </p:nvSpPr>
          <p:spPr bwMode="auto">
            <a:xfrm>
              <a:off x="9335566" y="4869160"/>
              <a:ext cx="144016" cy="1080120"/>
            </a:xfrm>
            <a:prstGeom prst="leftBracket">
              <a:avLst/>
            </a:prstGeom>
            <a:noFill/>
            <a:ln w="9525" cap="flat" cmpd="sng" algn="ctr">
              <a:solidFill>
                <a:srgbClr val="008737"/>
              </a:solidFill>
              <a:prstDash val="solid"/>
              <a:miter lim="800000"/>
              <a:headEnd type="none" w="med" len="med"/>
              <a:tailEnd type="none" w="med" len="med"/>
            </a:ln>
            <a:effectLst/>
            <a:scene3d>
              <a:camera prst="orthographicFront">
                <a:rot lat="0" lon="10800000" rev="0"/>
              </a:camera>
              <a:lightRig rig="threePt" dir="t"/>
            </a:scene3d>
            <a:extLst/>
          </p:spPr>
          <p:txBody>
            <a:bodyPr rtlCol="0" anchor="ctr"/>
            <a:lstStyle/>
            <a:p>
              <a:pPr algn="ctr"/>
              <a:endParaRPr lang="en-GB">
                <a:solidFill>
                  <a:srgbClr val="008737"/>
                </a:solidFill>
              </a:endParaRPr>
            </a:p>
          </p:txBody>
        </p:sp>
        <p:sp>
          <p:nvSpPr>
            <p:cNvPr id="18" name="TextBox 17"/>
            <p:cNvSpPr txBox="1"/>
            <p:nvPr/>
          </p:nvSpPr>
          <p:spPr>
            <a:xfrm>
              <a:off x="9551590" y="5775067"/>
              <a:ext cx="184566" cy="246221"/>
            </a:xfrm>
            <a:prstGeom prst="rect">
              <a:avLst/>
            </a:prstGeom>
            <a:noFill/>
            <a:ln>
              <a:noFill/>
            </a:ln>
          </p:spPr>
          <p:txBody>
            <a:bodyPr wrap="square" lIns="0" tIns="0" rIns="0" bIns="0" rtlCol="0">
              <a:spAutoFit/>
            </a:bodyPr>
            <a:lstStyle/>
            <a:p>
              <a:pPr algn="l">
                <a:spcBef>
                  <a:spcPts val="432"/>
                </a:spcBef>
              </a:pPr>
              <a:r>
                <a:rPr lang="en-GB" dirty="0" smtClean="0">
                  <a:solidFill>
                    <a:srgbClr val="008737"/>
                  </a:solidFill>
                  <a:latin typeface="+mn-lt"/>
                </a:rPr>
                <a:t>n</a:t>
              </a:r>
            </a:p>
          </p:txBody>
        </p:sp>
      </p:grpSp>
      <p:sp>
        <p:nvSpPr>
          <p:cNvPr id="19" name="Rounded Rectangle 18"/>
          <p:cNvSpPr/>
          <p:nvPr/>
        </p:nvSpPr>
        <p:spPr bwMode="auto">
          <a:xfrm>
            <a:off x="4594085" y="1018489"/>
            <a:ext cx="2452343" cy="1214143"/>
          </a:xfrm>
          <a:prstGeom prst="roundRect">
            <a:avLst/>
          </a:prstGeom>
          <a:solidFill>
            <a:srgbClr val="008737"/>
          </a:solidFill>
          <a:ln w="9525" cap="flat" cmpd="sng" algn="ctr">
            <a:solidFill>
              <a:srgbClr val="008737"/>
            </a:solidFill>
            <a:prstDash val="solid"/>
            <a:miter lim="800000"/>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ts val="432"/>
              </a:spcBef>
              <a:spcAft>
                <a:spcPct val="0"/>
              </a:spcAft>
              <a:buClrTx/>
              <a:buSzTx/>
              <a:buFontTx/>
              <a:buNone/>
              <a:tabLst/>
            </a:pPr>
            <a:r>
              <a:rPr kumimoji="0" lang="en-GB" sz="1600" b="1" i="1" u="none" strike="noStrike" cap="none" normalizeH="0" baseline="0" dirty="0" err="1" smtClean="0">
                <a:ln>
                  <a:noFill/>
                </a:ln>
                <a:solidFill>
                  <a:srgbClr val="FFFFFF"/>
                </a:solidFill>
                <a:effectLst/>
                <a:latin typeface="+mn-lt"/>
              </a:rPr>
              <a:t>Cu</a:t>
            </a:r>
            <a:r>
              <a:rPr kumimoji="0" lang="en-GB" sz="1600" b="1" i="0" u="none" strike="noStrike" cap="none" normalizeH="0" baseline="0" dirty="0" err="1" smtClean="0">
                <a:ln>
                  <a:noFill/>
                </a:ln>
                <a:solidFill>
                  <a:srgbClr val="FFFFFF"/>
                </a:solidFill>
                <a:effectLst/>
                <a:latin typeface="+mn-lt"/>
              </a:rPr>
              <a:t>GE</a:t>
            </a:r>
            <a:r>
              <a:rPr kumimoji="0" lang="en-GB" sz="1600" b="1" i="0" u="none" strike="noStrike" cap="none" normalizeH="0" baseline="0" dirty="0" smtClean="0">
                <a:ln>
                  <a:noFill/>
                </a:ln>
                <a:solidFill>
                  <a:srgbClr val="FFFFFF"/>
                </a:solidFill>
                <a:effectLst/>
                <a:latin typeface="+mn-lt"/>
              </a:rPr>
              <a:t> polishes lignin</a:t>
            </a:r>
          </a:p>
          <a:p>
            <a:pPr marL="0" marR="0" indent="0" algn="ctr" defTabSz="914400" rtl="0" eaLnBrk="1" fontAlgn="base" latinLnBrk="0" hangingPunct="1">
              <a:lnSpc>
                <a:spcPct val="100000"/>
              </a:lnSpc>
              <a:spcBef>
                <a:spcPts val="432"/>
              </a:spcBef>
              <a:spcAft>
                <a:spcPct val="0"/>
              </a:spcAft>
              <a:buClrTx/>
              <a:buSzTx/>
              <a:buFontTx/>
              <a:buNone/>
              <a:tabLst/>
            </a:pPr>
            <a:r>
              <a:rPr lang="en-GB" b="1" dirty="0" smtClean="0">
                <a:solidFill>
                  <a:srgbClr val="FFFFFF"/>
                </a:solidFill>
                <a:latin typeface="+mn-lt"/>
              </a:rPr>
              <a:t>Carbohydrate free</a:t>
            </a:r>
            <a:endParaRPr kumimoji="0" lang="en-GB" sz="1600" b="1" i="0" u="none" strike="noStrike" cap="none" normalizeH="0" baseline="0" dirty="0" smtClean="0">
              <a:ln>
                <a:noFill/>
              </a:ln>
              <a:solidFill>
                <a:srgbClr val="FFFFFF"/>
              </a:solidFill>
              <a:effectLst/>
              <a:latin typeface="+mn-lt"/>
            </a:endParaRPr>
          </a:p>
        </p:txBody>
      </p:sp>
    </p:spTree>
    <p:extLst>
      <p:ext uri="{BB962C8B-B14F-4D97-AF65-F5344CB8AC3E}">
        <p14:creationId xmlns:p14="http://schemas.microsoft.com/office/powerpoint/2010/main" val="133439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GB" dirty="0"/>
          </a:p>
        </p:txBody>
      </p:sp>
      <p:sp>
        <p:nvSpPr>
          <p:cNvPr id="4" name="Slide Number Placeholder 3"/>
          <p:cNvSpPr>
            <a:spLocks noGrp="1"/>
          </p:cNvSpPr>
          <p:nvPr>
            <p:ph type="sldNum" sz="quarter" idx="11"/>
          </p:nvPr>
        </p:nvSpPr>
        <p:spPr/>
        <p:txBody>
          <a:bodyPr/>
          <a:lstStyle/>
          <a:p>
            <a:fld id="{103EA872-A674-449B-A120-B97244F8E91D}" type="slidenum">
              <a:rPr lang="en-GB" smtClean="0"/>
              <a:pPr/>
              <a:t>23</a:t>
            </a:fld>
            <a:endParaRPr lang="en-GB" dirty="0"/>
          </a:p>
        </p:txBody>
      </p:sp>
      <p:sp>
        <p:nvSpPr>
          <p:cNvPr id="5" name="Slide Number Placeholder 3"/>
          <p:cNvSpPr txBox="1">
            <a:spLocks/>
          </p:cNvSpPr>
          <p:nvPr/>
        </p:nvSpPr>
        <p:spPr>
          <a:xfrm>
            <a:off x="11506450" y="6541200"/>
            <a:ext cx="432600" cy="316800"/>
          </a:xfrm>
          <a:prstGeom prst="rect">
            <a:avLst/>
          </a:prstGeom>
        </p:spPr>
        <p:txBody>
          <a:bodyPr vert="horz" lIns="0" tIns="0" rIns="0" bIns="0" rtlCol="0" anchor="ctr" anchorCtr="0"/>
          <a:lstStyle>
            <a:defPPr>
              <a:defRPr lang="da-DK"/>
            </a:defPPr>
            <a:lvl1pPr algn="l" rtl="0" fontAlgn="base">
              <a:spcBef>
                <a:spcPct val="50000"/>
              </a:spcBef>
              <a:spcAft>
                <a:spcPct val="0"/>
              </a:spcAft>
              <a:defRPr sz="700" b="1" kern="1200">
                <a:solidFill>
                  <a:schemeClr val="bg1"/>
                </a:solidFill>
                <a:latin typeface="+mn-lt"/>
                <a:ea typeface="ＭＳ Ｐゴシック" pitchFamily="-80" charset="-128"/>
                <a:cs typeface="+mn-cs"/>
              </a:defRPr>
            </a:lvl1pPr>
            <a:lvl2pPr marL="4572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2pPr>
            <a:lvl3pPr marL="9144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3pPr>
            <a:lvl4pPr marL="13716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4pPr>
            <a:lvl5pPr marL="18288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5pPr>
            <a:lvl6pPr marL="2286000" algn="l" defTabSz="914400" rtl="0" eaLnBrk="1" latinLnBrk="0" hangingPunct="1">
              <a:defRPr sz="1600" kern="1200">
                <a:solidFill>
                  <a:schemeClr val="tx1"/>
                </a:solidFill>
                <a:latin typeface="Verdana" pitchFamily="34" charset="0"/>
                <a:ea typeface="ＭＳ Ｐゴシック" pitchFamily="-80" charset="-128"/>
                <a:cs typeface="+mn-cs"/>
              </a:defRPr>
            </a:lvl6pPr>
            <a:lvl7pPr marL="2743200" algn="l" defTabSz="914400" rtl="0" eaLnBrk="1" latinLnBrk="0" hangingPunct="1">
              <a:defRPr sz="1600" kern="1200">
                <a:solidFill>
                  <a:schemeClr val="tx1"/>
                </a:solidFill>
                <a:latin typeface="Verdana" pitchFamily="34" charset="0"/>
                <a:ea typeface="ＭＳ Ｐゴシック" pitchFamily="-80" charset="-128"/>
                <a:cs typeface="+mn-cs"/>
              </a:defRPr>
            </a:lvl7pPr>
            <a:lvl8pPr marL="3200400" algn="l" defTabSz="914400" rtl="0" eaLnBrk="1" latinLnBrk="0" hangingPunct="1">
              <a:defRPr sz="1600" kern="1200">
                <a:solidFill>
                  <a:schemeClr val="tx1"/>
                </a:solidFill>
                <a:latin typeface="Verdana" pitchFamily="34" charset="0"/>
                <a:ea typeface="ＭＳ Ｐゴシック" pitchFamily="-80" charset="-128"/>
                <a:cs typeface="+mn-cs"/>
              </a:defRPr>
            </a:lvl8pPr>
            <a:lvl9pPr marL="3657600" algn="l" defTabSz="914400" rtl="0" eaLnBrk="1" latinLnBrk="0" hangingPunct="1">
              <a:defRPr sz="1600" kern="1200">
                <a:solidFill>
                  <a:schemeClr val="tx1"/>
                </a:solidFill>
                <a:latin typeface="Verdana" pitchFamily="34" charset="0"/>
                <a:ea typeface="ＭＳ Ｐゴシック" pitchFamily="-80" charset="-128"/>
                <a:cs typeface="+mn-cs"/>
              </a:defRPr>
            </a:lvl9pPr>
          </a:lstStyle>
          <a:p>
            <a:fld id="{103EA872-A674-449B-A120-B97244F8E91D}" type="slidenum">
              <a:rPr lang="en-GB" smtClean="0"/>
              <a:pPr/>
              <a:t>23</a:t>
            </a:fld>
            <a:endParaRPr lang="en-GB" dirty="0"/>
          </a:p>
        </p:txBody>
      </p:sp>
      <p:pic>
        <p:nvPicPr>
          <p:cNvPr id="6" name="Content Placeholder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3605" y="1731186"/>
            <a:ext cx="8727930" cy="4145924"/>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1907" y="1728192"/>
            <a:ext cx="8740557" cy="4148918"/>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30710" y="1728030"/>
            <a:ext cx="8734574" cy="4149080"/>
          </a:xfrm>
          <a:prstGeom prst="rect">
            <a:avLst/>
          </a:prstGeom>
        </p:spPr>
      </p:pic>
      <p:sp>
        <p:nvSpPr>
          <p:cNvPr id="9" name="Title 10"/>
          <p:cNvSpPr>
            <a:spLocks noGrp="1"/>
          </p:cNvSpPr>
          <p:nvPr>
            <p:ph type="title"/>
          </p:nvPr>
        </p:nvSpPr>
        <p:spPr>
          <a:xfrm>
            <a:off x="1630710" y="433924"/>
            <a:ext cx="9312374" cy="972716"/>
          </a:xfrm>
        </p:spPr>
        <p:txBody>
          <a:bodyPr/>
          <a:lstStyle/>
          <a:p>
            <a:r>
              <a:rPr lang="en-GB" i="1" dirty="0" smtClean="0"/>
              <a:t/>
            </a:r>
            <a:br>
              <a:rPr lang="en-GB" i="1" dirty="0" smtClean="0"/>
            </a:br>
            <a:r>
              <a:rPr lang="en-GB" i="1" dirty="0" err="1" smtClean="0"/>
              <a:t>Cu</a:t>
            </a:r>
            <a:r>
              <a:rPr lang="en-GB" dirty="0" err="1" smtClean="0"/>
              <a:t>GE</a:t>
            </a:r>
            <a:r>
              <a:rPr lang="en-GB" dirty="0" smtClean="0"/>
              <a:t> Releases Long Products </a:t>
            </a:r>
            <a:endParaRPr lang="en-GB" dirty="0"/>
          </a:p>
        </p:txBody>
      </p:sp>
      <p:sp>
        <p:nvSpPr>
          <p:cNvPr id="10" name="Slide Number Placeholder 1"/>
          <p:cNvSpPr txBox="1">
            <a:spLocks/>
          </p:cNvSpPr>
          <p:nvPr/>
        </p:nvSpPr>
        <p:spPr>
          <a:xfrm>
            <a:off x="12010506" y="7000632"/>
            <a:ext cx="432600" cy="316800"/>
          </a:xfrm>
          <a:prstGeom prst="rect">
            <a:avLst/>
          </a:prstGeom>
        </p:spPr>
        <p:txBody>
          <a:bodyPr vert="horz" lIns="0" tIns="0" rIns="0" bIns="0" rtlCol="0" anchor="ctr" anchorCtr="0"/>
          <a:lstStyle>
            <a:defPPr>
              <a:defRPr lang="da-DK"/>
            </a:defPPr>
            <a:lvl1pPr algn="l" rtl="0" fontAlgn="base">
              <a:spcBef>
                <a:spcPct val="50000"/>
              </a:spcBef>
              <a:spcAft>
                <a:spcPct val="0"/>
              </a:spcAft>
              <a:defRPr sz="700" b="1" kern="1200">
                <a:solidFill>
                  <a:schemeClr val="bg1"/>
                </a:solidFill>
                <a:latin typeface="+mn-lt"/>
                <a:ea typeface="ＭＳ Ｐゴシック" pitchFamily="-80" charset="-128"/>
                <a:cs typeface="+mn-cs"/>
              </a:defRPr>
            </a:lvl1pPr>
            <a:lvl2pPr marL="4572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2pPr>
            <a:lvl3pPr marL="9144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3pPr>
            <a:lvl4pPr marL="13716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4pPr>
            <a:lvl5pPr marL="18288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5pPr>
            <a:lvl6pPr marL="2286000" algn="l" defTabSz="914400" rtl="0" eaLnBrk="1" latinLnBrk="0" hangingPunct="1">
              <a:defRPr sz="1600" kern="1200">
                <a:solidFill>
                  <a:schemeClr val="tx1"/>
                </a:solidFill>
                <a:latin typeface="Verdana" pitchFamily="34" charset="0"/>
                <a:ea typeface="ＭＳ Ｐゴシック" pitchFamily="-80" charset="-128"/>
                <a:cs typeface="+mn-cs"/>
              </a:defRPr>
            </a:lvl6pPr>
            <a:lvl7pPr marL="2743200" algn="l" defTabSz="914400" rtl="0" eaLnBrk="1" latinLnBrk="0" hangingPunct="1">
              <a:defRPr sz="1600" kern="1200">
                <a:solidFill>
                  <a:schemeClr val="tx1"/>
                </a:solidFill>
                <a:latin typeface="Verdana" pitchFamily="34" charset="0"/>
                <a:ea typeface="ＭＳ Ｐゴシック" pitchFamily="-80" charset="-128"/>
                <a:cs typeface="+mn-cs"/>
              </a:defRPr>
            </a:lvl7pPr>
            <a:lvl8pPr marL="3200400" algn="l" defTabSz="914400" rtl="0" eaLnBrk="1" latinLnBrk="0" hangingPunct="1">
              <a:defRPr sz="1600" kern="1200">
                <a:solidFill>
                  <a:schemeClr val="tx1"/>
                </a:solidFill>
                <a:latin typeface="Verdana" pitchFamily="34" charset="0"/>
                <a:ea typeface="ＭＳ Ｐゴシック" pitchFamily="-80" charset="-128"/>
                <a:cs typeface="+mn-cs"/>
              </a:defRPr>
            </a:lvl8pPr>
            <a:lvl9pPr marL="3657600" algn="l" defTabSz="914400" rtl="0" eaLnBrk="1" latinLnBrk="0" hangingPunct="1">
              <a:defRPr sz="1600" kern="1200">
                <a:solidFill>
                  <a:schemeClr val="tx1"/>
                </a:solidFill>
                <a:latin typeface="Verdana" pitchFamily="34" charset="0"/>
                <a:ea typeface="ＭＳ Ｐゴシック" pitchFamily="-80" charset="-128"/>
                <a:cs typeface="+mn-cs"/>
              </a:defRPr>
            </a:lvl9pPr>
          </a:lstStyle>
          <a:p>
            <a:fld id="{103EA872-A674-449B-A120-B97244F8E91D}" type="slidenum">
              <a:rPr lang="en-GB" smtClean="0"/>
              <a:pPr/>
              <a:t>23</a:t>
            </a:fld>
            <a:endParaRPr lang="en-GB" dirty="0"/>
          </a:p>
        </p:txBody>
      </p:sp>
      <p:sp>
        <p:nvSpPr>
          <p:cNvPr id="11" name="TextBox 10"/>
          <p:cNvSpPr txBox="1"/>
          <p:nvPr/>
        </p:nvSpPr>
        <p:spPr>
          <a:xfrm>
            <a:off x="1918742" y="6015771"/>
            <a:ext cx="1872208" cy="307777"/>
          </a:xfrm>
          <a:prstGeom prst="rect">
            <a:avLst/>
          </a:prstGeom>
          <a:noFill/>
        </p:spPr>
        <p:txBody>
          <a:bodyPr wrap="square" rtlCol="0">
            <a:spAutoFit/>
          </a:bodyPr>
          <a:lstStyle/>
          <a:p>
            <a:r>
              <a:rPr lang="en-GB" sz="1400" b="1" dirty="0" smtClean="0">
                <a:latin typeface="Calibri" panose="020F0502020204030204" pitchFamily="34" charset="0"/>
              </a:rPr>
              <a:t>HPAEC-PAD-PA100</a:t>
            </a:r>
            <a:endParaRPr lang="en-GB" sz="1400" b="1" dirty="0">
              <a:latin typeface="Calibri" panose="020F0502020204030204" pitchFamily="34" charset="0"/>
            </a:endParaRPr>
          </a:p>
        </p:txBody>
      </p:sp>
      <p:sp>
        <p:nvSpPr>
          <p:cNvPr id="12" name="TextBox 11"/>
          <p:cNvSpPr txBox="1"/>
          <p:nvPr/>
        </p:nvSpPr>
        <p:spPr>
          <a:xfrm>
            <a:off x="8039422" y="6199684"/>
            <a:ext cx="4032448" cy="215444"/>
          </a:xfrm>
          <a:prstGeom prst="rect">
            <a:avLst/>
          </a:prstGeom>
          <a:noFill/>
        </p:spPr>
        <p:txBody>
          <a:bodyPr wrap="square" lIns="0" tIns="0" rIns="0" bIns="0" rtlCol="0">
            <a:spAutoFit/>
          </a:bodyPr>
          <a:lstStyle/>
          <a:p>
            <a:pPr algn="l">
              <a:spcBef>
                <a:spcPts val="432"/>
              </a:spcBef>
            </a:pPr>
            <a:r>
              <a:rPr lang="en-GB" sz="1400" i="1" dirty="0" smtClean="0">
                <a:latin typeface="+mn-lt"/>
              </a:rPr>
              <a:t>Mosbech et al., 2018 Biotech Biofuels, 11:71</a:t>
            </a:r>
          </a:p>
        </p:txBody>
      </p:sp>
    </p:spTree>
    <p:extLst>
      <p:ext uri="{BB962C8B-B14F-4D97-AF65-F5344CB8AC3E}">
        <p14:creationId xmlns:p14="http://schemas.microsoft.com/office/powerpoint/2010/main" val="3503674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GB" dirty="0"/>
          </a:p>
        </p:txBody>
      </p:sp>
      <p:sp>
        <p:nvSpPr>
          <p:cNvPr id="4" name="Slide Number Placeholder 3"/>
          <p:cNvSpPr>
            <a:spLocks noGrp="1"/>
          </p:cNvSpPr>
          <p:nvPr>
            <p:ph type="sldNum" sz="quarter" idx="11"/>
          </p:nvPr>
        </p:nvSpPr>
        <p:spPr/>
        <p:txBody>
          <a:bodyPr/>
          <a:lstStyle/>
          <a:p>
            <a:fld id="{103EA872-A674-449B-A120-B97244F8E91D}" type="slidenum">
              <a:rPr lang="en-GB" smtClean="0"/>
              <a:pPr/>
              <a:t>24</a:t>
            </a:fld>
            <a:endParaRPr lang="en-GB" dirty="0"/>
          </a:p>
        </p:txBody>
      </p:sp>
      <p:sp>
        <p:nvSpPr>
          <p:cNvPr id="5" name="Slide Number Placeholder 3"/>
          <p:cNvSpPr txBox="1">
            <a:spLocks/>
          </p:cNvSpPr>
          <p:nvPr/>
        </p:nvSpPr>
        <p:spPr>
          <a:xfrm>
            <a:off x="11506450" y="6541200"/>
            <a:ext cx="432600" cy="316800"/>
          </a:xfrm>
          <a:prstGeom prst="rect">
            <a:avLst/>
          </a:prstGeom>
        </p:spPr>
        <p:txBody>
          <a:bodyPr vert="horz" lIns="0" tIns="0" rIns="0" bIns="0" rtlCol="0" anchor="ctr" anchorCtr="0"/>
          <a:lstStyle>
            <a:defPPr>
              <a:defRPr lang="da-DK"/>
            </a:defPPr>
            <a:lvl1pPr algn="l" rtl="0" fontAlgn="base">
              <a:spcBef>
                <a:spcPct val="50000"/>
              </a:spcBef>
              <a:spcAft>
                <a:spcPct val="0"/>
              </a:spcAft>
              <a:defRPr sz="700" b="1" kern="1200">
                <a:solidFill>
                  <a:schemeClr val="bg1"/>
                </a:solidFill>
                <a:latin typeface="+mn-lt"/>
                <a:ea typeface="ＭＳ Ｐゴシック" pitchFamily="-80" charset="-128"/>
                <a:cs typeface="+mn-cs"/>
              </a:defRPr>
            </a:lvl1pPr>
            <a:lvl2pPr marL="4572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2pPr>
            <a:lvl3pPr marL="9144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3pPr>
            <a:lvl4pPr marL="13716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4pPr>
            <a:lvl5pPr marL="18288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5pPr>
            <a:lvl6pPr marL="2286000" algn="l" defTabSz="914400" rtl="0" eaLnBrk="1" latinLnBrk="0" hangingPunct="1">
              <a:defRPr sz="1600" kern="1200">
                <a:solidFill>
                  <a:schemeClr val="tx1"/>
                </a:solidFill>
                <a:latin typeface="Verdana" pitchFamily="34" charset="0"/>
                <a:ea typeface="ＭＳ Ｐゴシック" pitchFamily="-80" charset="-128"/>
                <a:cs typeface="+mn-cs"/>
              </a:defRPr>
            </a:lvl6pPr>
            <a:lvl7pPr marL="2743200" algn="l" defTabSz="914400" rtl="0" eaLnBrk="1" latinLnBrk="0" hangingPunct="1">
              <a:defRPr sz="1600" kern="1200">
                <a:solidFill>
                  <a:schemeClr val="tx1"/>
                </a:solidFill>
                <a:latin typeface="Verdana" pitchFamily="34" charset="0"/>
                <a:ea typeface="ＭＳ Ｐゴシック" pitchFamily="-80" charset="-128"/>
                <a:cs typeface="+mn-cs"/>
              </a:defRPr>
            </a:lvl7pPr>
            <a:lvl8pPr marL="3200400" algn="l" defTabSz="914400" rtl="0" eaLnBrk="1" latinLnBrk="0" hangingPunct="1">
              <a:defRPr sz="1600" kern="1200">
                <a:solidFill>
                  <a:schemeClr val="tx1"/>
                </a:solidFill>
                <a:latin typeface="Verdana" pitchFamily="34" charset="0"/>
                <a:ea typeface="ＭＳ Ｐゴシック" pitchFamily="-80" charset="-128"/>
                <a:cs typeface="+mn-cs"/>
              </a:defRPr>
            </a:lvl8pPr>
            <a:lvl9pPr marL="3657600" algn="l" defTabSz="914400" rtl="0" eaLnBrk="1" latinLnBrk="0" hangingPunct="1">
              <a:defRPr sz="1600" kern="1200">
                <a:solidFill>
                  <a:schemeClr val="tx1"/>
                </a:solidFill>
                <a:latin typeface="Verdana" pitchFamily="34" charset="0"/>
                <a:ea typeface="ＭＳ Ｐゴシック" pitchFamily="-80" charset="-128"/>
                <a:cs typeface="+mn-cs"/>
              </a:defRPr>
            </a:lvl9pPr>
          </a:lstStyle>
          <a:p>
            <a:fld id="{103EA872-A674-449B-A120-B97244F8E91D}" type="slidenum">
              <a:rPr lang="en-GB" smtClean="0"/>
              <a:pPr/>
              <a:t>24</a:t>
            </a:fld>
            <a:endParaRPr lang="en-GB" dirty="0"/>
          </a:p>
        </p:txBody>
      </p:sp>
      <p:sp>
        <p:nvSpPr>
          <p:cNvPr id="6" name="Slide Number Placeholder 2"/>
          <p:cNvSpPr txBox="1">
            <a:spLocks/>
          </p:cNvSpPr>
          <p:nvPr/>
        </p:nvSpPr>
        <p:spPr>
          <a:xfrm>
            <a:off x="11506450" y="6541200"/>
            <a:ext cx="432600" cy="316800"/>
          </a:xfrm>
          <a:prstGeom prst="rect">
            <a:avLst/>
          </a:prstGeom>
        </p:spPr>
        <p:txBody>
          <a:bodyPr vert="horz" lIns="0" tIns="0" rIns="0" bIns="0" rtlCol="0" anchor="ctr" anchorCtr="0"/>
          <a:lstStyle>
            <a:defPPr>
              <a:defRPr lang="da-DK"/>
            </a:defPPr>
            <a:lvl1pPr algn="l" rtl="0" fontAlgn="base">
              <a:spcBef>
                <a:spcPct val="50000"/>
              </a:spcBef>
              <a:spcAft>
                <a:spcPct val="0"/>
              </a:spcAft>
              <a:defRPr sz="700" b="1" kern="1200">
                <a:solidFill>
                  <a:schemeClr val="bg1"/>
                </a:solidFill>
                <a:latin typeface="+mn-lt"/>
                <a:ea typeface="ＭＳ Ｐゴシック" pitchFamily="-80" charset="-128"/>
                <a:cs typeface="+mn-cs"/>
              </a:defRPr>
            </a:lvl1pPr>
            <a:lvl2pPr marL="4572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2pPr>
            <a:lvl3pPr marL="9144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3pPr>
            <a:lvl4pPr marL="13716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4pPr>
            <a:lvl5pPr marL="18288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5pPr>
            <a:lvl6pPr marL="2286000" algn="l" defTabSz="914400" rtl="0" eaLnBrk="1" latinLnBrk="0" hangingPunct="1">
              <a:defRPr sz="1600" kern="1200">
                <a:solidFill>
                  <a:schemeClr val="tx1"/>
                </a:solidFill>
                <a:latin typeface="Verdana" pitchFamily="34" charset="0"/>
                <a:ea typeface="ＭＳ Ｐゴシック" pitchFamily="-80" charset="-128"/>
                <a:cs typeface="+mn-cs"/>
              </a:defRPr>
            </a:lvl6pPr>
            <a:lvl7pPr marL="2743200" algn="l" defTabSz="914400" rtl="0" eaLnBrk="1" latinLnBrk="0" hangingPunct="1">
              <a:defRPr sz="1600" kern="1200">
                <a:solidFill>
                  <a:schemeClr val="tx1"/>
                </a:solidFill>
                <a:latin typeface="Verdana" pitchFamily="34" charset="0"/>
                <a:ea typeface="ＭＳ Ｐゴシック" pitchFamily="-80" charset="-128"/>
                <a:cs typeface="+mn-cs"/>
              </a:defRPr>
            </a:lvl7pPr>
            <a:lvl8pPr marL="3200400" algn="l" defTabSz="914400" rtl="0" eaLnBrk="1" latinLnBrk="0" hangingPunct="1">
              <a:defRPr sz="1600" kern="1200">
                <a:solidFill>
                  <a:schemeClr val="tx1"/>
                </a:solidFill>
                <a:latin typeface="Verdana" pitchFamily="34" charset="0"/>
                <a:ea typeface="ＭＳ Ｐゴシック" pitchFamily="-80" charset="-128"/>
                <a:cs typeface="+mn-cs"/>
              </a:defRPr>
            </a:lvl8pPr>
            <a:lvl9pPr marL="3657600" algn="l" defTabSz="914400" rtl="0" eaLnBrk="1" latinLnBrk="0" hangingPunct="1">
              <a:defRPr sz="1600" kern="1200">
                <a:solidFill>
                  <a:schemeClr val="tx1"/>
                </a:solidFill>
                <a:latin typeface="Verdana" pitchFamily="34" charset="0"/>
                <a:ea typeface="ＭＳ Ｐゴシック" pitchFamily="-80" charset="-128"/>
                <a:cs typeface="+mn-cs"/>
              </a:defRPr>
            </a:lvl9pPr>
          </a:lstStyle>
          <a:p>
            <a:fld id="{103EA872-A674-449B-A120-B97244F8E91D}" type="slidenum">
              <a:rPr lang="en-GB" smtClean="0"/>
              <a:pPr/>
              <a:t>24</a:t>
            </a:fld>
            <a:endParaRPr lang="en-GB"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0750" y="1988840"/>
            <a:ext cx="7691373" cy="3960440"/>
          </a:xfrm>
          <a:prstGeom prst="rect">
            <a:avLst/>
          </a:prstGeom>
        </p:spPr>
      </p:pic>
      <p:sp>
        <p:nvSpPr>
          <p:cNvPr id="8" name="Title 10"/>
          <p:cNvSpPr>
            <a:spLocks noGrp="1"/>
          </p:cNvSpPr>
          <p:nvPr>
            <p:ph type="title"/>
          </p:nvPr>
        </p:nvSpPr>
        <p:spPr>
          <a:xfrm>
            <a:off x="1774726" y="476672"/>
            <a:ext cx="9312374" cy="972716"/>
          </a:xfrm>
        </p:spPr>
        <p:txBody>
          <a:bodyPr/>
          <a:lstStyle/>
          <a:p>
            <a:r>
              <a:rPr lang="en-GB" i="1" dirty="0" smtClean="0"/>
              <a:t/>
            </a:r>
            <a:br>
              <a:rPr lang="en-GB" i="1" dirty="0" smtClean="0"/>
            </a:br>
            <a:r>
              <a:rPr lang="en-GB" i="1" dirty="0" err="1" smtClean="0"/>
              <a:t>Cu</a:t>
            </a:r>
            <a:r>
              <a:rPr lang="en-GB" dirty="0" err="1" smtClean="0"/>
              <a:t>GE</a:t>
            </a:r>
            <a:r>
              <a:rPr lang="en-GB" dirty="0" smtClean="0"/>
              <a:t> Releases Long Products </a:t>
            </a:r>
            <a:endParaRPr lang="en-GB" dirty="0"/>
          </a:p>
        </p:txBody>
      </p:sp>
      <p:sp>
        <p:nvSpPr>
          <p:cNvPr id="9" name="TextBox 8"/>
          <p:cNvSpPr txBox="1"/>
          <p:nvPr/>
        </p:nvSpPr>
        <p:spPr>
          <a:xfrm>
            <a:off x="2206774" y="6015771"/>
            <a:ext cx="1872208" cy="307777"/>
          </a:xfrm>
          <a:prstGeom prst="rect">
            <a:avLst/>
          </a:prstGeom>
          <a:noFill/>
        </p:spPr>
        <p:txBody>
          <a:bodyPr wrap="square" rtlCol="0">
            <a:spAutoFit/>
          </a:bodyPr>
          <a:lstStyle/>
          <a:p>
            <a:r>
              <a:rPr lang="en-GB" sz="1400" b="1" dirty="0" err="1" smtClean="0">
                <a:latin typeface="Calibri" panose="020F0502020204030204" pitchFamily="34" charset="0"/>
              </a:rPr>
              <a:t>TSKgel</a:t>
            </a:r>
            <a:r>
              <a:rPr lang="en-GB" sz="1400" b="1" dirty="0" smtClean="0">
                <a:latin typeface="Calibri" panose="020F0502020204030204" pitchFamily="34" charset="0"/>
              </a:rPr>
              <a:t> G3000PW</a:t>
            </a:r>
            <a:endParaRPr lang="en-GB" sz="1400" b="1" dirty="0">
              <a:latin typeface="Calibri" panose="020F0502020204030204" pitchFamily="34" charset="0"/>
            </a:endParaRPr>
          </a:p>
        </p:txBody>
      </p:sp>
      <p:sp>
        <p:nvSpPr>
          <p:cNvPr id="10" name="TextBox 9"/>
          <p:cNvSpPr txBox="1"/>
          <p:nvPr/>
        </p:nvSpPr>
        <p:spPr>
          <a:xfrm>
            <a:off x="8039422" y="6199684"/>
            <a:ext cx="4032448" cy="215444"/>
          </a:xfrm>
          <a:prstGeom prst="rect">
            <a:avLst/>
          </a:prstGeom>
          <a:noFill/>
        </p:spPr>
        <p:txBody>
          <a:bodyPr wrap="square" lIns="0" tIns="0" rIns="0" bIns="0" rtlCol="0">
            <a:spAutoFit/>
          </a:bodyPr>
          <a:lstStyle/>
          <a:p>
            <a:pPr algn="l">
              <a:spcBef>
                <a:spcPts val="432"/>
              </a:spcBef>
            </a:pPr>
            <a:r>
              <a:rPr lang="en-GB" sz="1400" i="1" dirty="0" smtClean="0">
                <a:latin typeface="+mn-lt"/>
              </a:rPr>
              <a:t>Mosbech et al., 2019 App </a:t>
            </a:r>
            <a:r>
              <a:rPr lang="en-GB" sz="1400" i="1" dirty="0" err="1" smtClean="0">
                <a:latin typeface="+mn-lt"/>
              </a:rPr>
              <a:t>Microbiol</a:t>
            </a:r>
            <a:r>
              <a:rPr lang="en-GB" sz="1400" i="1" dirty="0" smtClean="0">
                <a:latin typeface="+mn-lt"/>
              </a:rPr>
              <a:t> Biotechnol,103</a:t>
            </a:r>
          </a:p>
        </p:txBody>
      </p:sp>
    </p:spTree>
    <p:extLst>
      <p:ext uri="{BB962C8B-B14F-4D97-AF65-F5344CB8AC3E}">
        <p14:creationId xmlns:p14="http://schemas.microsoft.com/office/powerpoint/2010/main" val="7335618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GB" dirty="0"/>
          </a:p>
        </p:txBody>
      </p:sp>
      <p:sp>
        <p:nvSpPr>
          <p:cNvPr id="4" name="Slide Number Placeholder 3"/>
          <p:cNvSpPr>
            <a:spLocks noGrp="1"/>
          </p:cNvSpPr>
          <p:nvPr>
            <p:ph type="sldNum" sz="quarter" idx="11"/>
          </p:nvPr>
        </p:nvSpPr>
        <p:spPr/>
        <p:txBody>
          <a:bodyPr/>
          <a:lstStyle/>
          <a:p>
            <a:fld id="{103EA872-A674-449B-A120-B97244F8E91D}" type="slidenum">
              <a:rPr lang="en-GB" smtClean="0"/>
              <a:pPr/>
              <a:t>25</a:t>
            </a:fld>
            <a:endParaRPr lang="en-GB" dirty="0"/>
          </a:p>
        </p:txBody>
      </p:sp>
      <p:sp>
        <p:nvSpPr>
          <p:cNvPr id="5" name="Slide Number Placeholder 3"/>
          <p:cNvSpPr txBox="1">
            <a:spLocks/>
          </p:cNvSpPr>
          <p:nvPr/>
        </p:nvSpPr>
        <p:spPr>
          <a:xfrm>
            <a:off x="11506450" y="6541200"/>
            <a:ext cx="432600" cy="316800"/>
          </a:xfrm>
          <a:prstGeom prst="rect">
            <a:avLst/>
          </a:prstGeom>
        </p:spPr>
        <p:txBody>
          <a:bodyPr vert="horz" lIns="0" tIns="0" rIns="0" bIns="0" rtlCol="0" anchor="ctr" anchorCtr="0"/>
          <a:lstStyle>
            <a:defPPr>
              <a:defRPr lang="da-DK"/>
            </a:defPPr>
            <a:lvl1pPr algn="l" rtl="0" fontAlgn="base">
              <a:spcBef>
                <a:spcPct val="50000"/>
              </a:spcBef>
              <a:spcAft>
                <a:spcPct val="0"/>
              </a:spcAft>
              <a:defRPr sz="700" b="1" kern="1200">
                <a:solidFill>
                  <a:schemeClr val="bg1"/>
                </a:solidFill>
                <a:latin typeface="+mn-lt"/>
                <a:ea typeface="ＭＳ Ｐゴシック" pitchFamily="-80" charset="-128"/>
                <a:cs typeface="+mn-cs"/>
              </a:defRPr>
            </a:lvl1pPr>
            <a:lvl2pPr marL="4572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2pPr>
            <a:lvl3pPr marL="9144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3pPr>
            <a:lvl4pPr marL="13716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4pPr>
            <a:lvl5pPr marL="18288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5pPr>
            <a:lvl6pPr marL="2286000" algn="l" defTabSz="914400" rtl="0" eaLnBrk="1" latinLnBrk="0" hangingPunct="1">
              <a:defRPr sz="1600" kern="1200">
                <a:solidFill>
                  <a:schemeClr val="tx1"/>
                </a:solidFill>
                <a:latin typeface="Verdana" pitchFamily="34" charset="0"/>
                <a:ea typeface="ＭＳ Ｐゴシック" pitchFamily="-80" charset="-128"/>
                <a:cs typeface="+mn-cs"/>
              </a:defRPr>
            </a:lvl6pPr>
            <a:lvl7pPr marL="2743200" algn="l" defTabSz="914400" rtl="0" eaLnBrk="1" latinLnBrk="0" hangingPunct="1">
              <a:defRPr sz="1600" kern="1200">
                <a:solidFill>
                  <a:schemeClr val="tx1"/>
                </a:solidFill>
                <a:latin typeface="Verdana" pitchFamily="34" charset="0"/>
                <a:ea typeface="ＭＳ Ｐゴシック" pitchFamily="-80" charset="-128"/>
                <a:cs typeface="+mn-cs"/>
              </a:defRPr>
            </a:lvl7pPr>
            <a:lvl8pPr marL="3200400" algn="l" defTabSz="914400" rtl="0" eaLnBrk="1" latinLnBrk="0" hangingPunct="1">
              <a:defRPr sz="1600" kern="1200">
                <a:solidFill>
                  <a:schemeClr val="tx1"/>
                </a:solidFill>
                <a:latin typeface="Verdana" pitchFamily="34" charset="0"/>
                <a:ea typeface="ＭＳ Ｐゴシック" pitchFamily="-80" charset="-128"/>
                <a:cs typeface="+mn-cs"/>
              </a:defRPr>
            </a:lvl8pPr>
            <a:lvl9pPr marL="3657600" algn="l" defTabSz="914400" rtl="0" eaLnBrk="1" latinLnBrk="0" hangingPunct="1">
              <a:defRPr sz="1600" kern="1200">
                <a:solidFill>
                  <a:schemeClr val="tx1"/>
                </a:solidFill>
                <a:latin typeface="Verdana" pitchFamily="34" charset="0"/>
                <a:ea typeface="ＭＳ Ｐゴシック" pitchFamily="-80" charset="-128"/>
                <a:cs typeface="+mn-cs"/>
              </a:defRPr>
            </a:lvl9pPr>
          </a:lstStyle>
          <a:p>
            <a:fld id="{103EA872-A674-449B-A120-B97244F8E91D}" type="slidenum">
              <a:rPr lang="en-GB" smtClean="0"/>
              <a:pPr/>
              <a:t>25</a:t>
            </a:fld>
            <a:endParaRPr lang="en-GB" dirty="0"/>
          </a:p>
        </p:txBody>
      </p:sp>
      <p:sp>
        <p:nvSpPr>
          <p:cNvPr id="6" name="Title 1"/>
          <p:cNvSpPr txBox="1">
            <a:spLocks/>
          </p:cNvSpPr>
          <p:nvPr/>
        </p:nvSpPr>
        <p:spPr>
          <a:xfrm>
            <a:off x="838622" y="495249"/>
            <a:ext cx="9312374" cy="972716"/>
          </a:xfrm>
          <a:prstGeom prst="rect">
            <a:avLst/>
          </a:prstGeom>
        </p:spPr>
        <p:txBody>
          <a:bodyPr/>
          <a:lstStyle>
            <a:lvl1pPr algn="l" rtl="0" eaLnBrk="1" fontAlgn="base" hangingPunct="1">
              <a:spcBef>
                <a:spcPct val="0"/>
              </a:spcBef>
              <a:spcAft>
                <a:spcPct val="0"/>
              </a:spcAft>
              <a:defRPr sz="3000" b="1">
                <a:solidFill>
                  <a:srgbClr val="000000"/>
                </a:solidFill>
                <a:latin typeface="+mj-lt"/>
                <a:ea typeface="+mj-ea"/>
                <a:cs typeface="+mj-cs"/>
              </a:defRPr>
            </a:lvl1pPr>
            <a:lvl2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2pPr>
            <a:lvl3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3pPr>
            <a:lvl4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4pPr>
            <a:lvl5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5pPr>
            <a:lvl6pPr marL="4572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6pPr>
            <a:lvl7pPr marL="9144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7pPr>
            <a:lvl8pPr marL="13716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8pPr>
            <a:lvl9pPr marL="18288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9pPr>
          </a:lstStyle>
          <a:p>
            <a:r>
              <a:rPr lang="en-GB" kern="0" dirty="0" smtClean="0"/>
              <a:t>The crystal structure of </a:t>
            </a:r>
            <a:r>
              <a:rPr lang="en-GB" i="1" kern="0" dirty="0" err="1" smtClean="0"/>
              <a:t>Cu</a:t>
            </a:r>
            <a:r>
              <a:rPr lang="en-GB" kern="0" dirty="0" err="1" smtClean="0"/>
              <a:t>GE</a:t>
            </a:r>
            <a:endParaRPr lang="en-GB" kern="0" dirty="0"/>
          </a:p>
        </p:txBody>
      </p:sp>
      <p:sp>
        <p:nvSpPr>
          <p:cNvPr id="7" name="Slide Number Placeholder 2"/>
          <p:cNvSpPr txBox="1">
            <a:spLocks/>
          </p:cNvSpPr>
          <p:nvPr/>
        </p:nvSpPr>
        <p:spPr>
          <a:xfrm>
            <a:off x="11506450" y="6541200"/>
            <a:ext cx="432600" cy="316800"/>
          </a:xfrm>
          <a:prstGeom prst="rect">
            <a:avLst/>
          </a:prstGeom>
        </p:spPr>
        <p:txBody>
          <a:bodyPr vert="horz" lIns="0" tIns="0" rIns="0" bIns="0" rtlCol="0" anchor="ctr" anchorCtr="0"/>
          <a:lstStyle>
            <a:defPPr>
              <a:defRPr lang="da-DK"/>
            </a:defPPr>
            <a:lvl1pPr algn="l" rtl="0" fontAlgn="base">
              <a:spcBef>
                <a:spcPct val="50000"/>
              </a:spcBef>
              <a:spcAft>
                <a:spcPct val="0"/>
              </a:spcAft>
              <a:defRPr sz="700" b="1" kern="1200">
                <a:solidFill>
                  <a:schemeClr val="bg1"/>
                </a:solidFill>
                <a:latin typeface="+mn-lt"/>
                <a:ea typeface="ＭＳ Ｐゴシック" pitchFamily="-80" charset="-128"/>
                <a:cs typeface="+mn-cs"/>
              </a:defRPr>
            </a:lvl1pPr>
            <a:lvl2pPr marL="4572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2pPr>
            <a:lvl3pPr marL="9144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3pPr>
            <a:lvl4pPr marL="13716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4pPr>
            <a:lvl5pPr marL="18288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5pPr>
            <a:lvl6pPr marL="2286000" algn="l" defTabSz="914400" rtl="0" eaLnBrk="1" latinLnBrk="0" hangingPunct="1">
              <a:defRPr sz="1600" kern="1200">
                <a:solidFill>
                  <a:schemeClr val="tx1"/>
                </a:solidFill>
                <a:latin typeface="Verdana" pitchFamily="34" charset="0"/>
                <a:ea typeface="ＭＳ Ｐゴシック" pitchFamily="-80" charset="-128"/>
                <a:cs typeface="+mn-cs"/>
              </a:defRPr>
            </a:lvl6pPr>
            <a:lvl7pPr marL="2743200" algn="l" defTabSz="914400" rtl="0" eaLnBrk="1" latinLnBrk="0" hangingPunct="1">
              <a:defRPr sz="1600" kern="1200">
                <a:solidFill>
                  <a:schemeClr val="tx1"/>
                </a:solidFill>
                <a:latin typeface="Verdana" pitchFamily="34" charset="0"/>
                <a:ea typeface="ＭＳ Ｐゴシック" pitchFamily="-80" charset="-128"/>
                <a:cs typeface="+mn-cs"/>
              </a:defRPr>
            </a:lvl7pPr>
            <a:lvl8pPr marL="3200400" algn="l" defTabSz="914400" rtl="0" eaLnBrk="1" latinLnBrk="0" hangingPunct="1">
              <a:defRPr sz="1600" kern="1200">
                <a:solidFill>
                  <a:schemeClr val="tx1"/>
                </a:solidFill>
                <a:latin typeface="Verdana" pitchFamily="34" charset="0"/>
                <a:ea typeface="ＭＳ Ｐゴシック" pitchFamily="-80" charset="-128"/>
                <a:cs typeface="+mn-cs"/>
              </a:defRPr>
            </a:lvl8pPr>
            <a:lvl9pPr marL="3657600" algn="l" defTabSz="914400" rtl="0" eaLnBrk="1" latinLnBrk="0" hangingPunct="1">
              <a:defRPr sz="1600" kern="1200">
                <a:solidFill>
                  <a:schemeClr val="tx1"/>
                </a:solidFill>
                <a:latin typeface="Verdana" pitchFamily="34" charset="0"/>
                <a:ea typeface="ＭＳ Ｐゴシック" pitchFamily="-80" charset="-128"/>
                <a:cs typeface="+mn-cs"/>
              </a:defRPr>
            </a:lvl9pPr>
          </a:lstStyle>
          <a:p>
            <a:fld id="{103EA872-A674-449B-A120-B97244F8E91D}" type="slidenum">
              <a:rPr lang="en-GB" smtClean="0"/>
              <a:pPr/>
              <a:t>25</a:t>
            </a:fld>
            <a:endParaRPr lang="en-GB" dirty="0"/>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2996" t="36171" r="7546" b="8830"/>
          <a:stretch/>
        </p:blipFill>
        <p:spPr>
          <a:xfrm>
            <a:off x="766614" y="1468605"/>
            <a:ext cx="6802153" cy="2895262"/>
          </a:xfrm>
          <a:prstGeom prst="rect">
            <a:avLst/>
          </a:prstGeom>
        </p:spPr>
      </p:pic>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r="66427" b="56516"/>
          <a:stretch/>
        </p:blipFill>
        <p:spPr>
          <a:xfrm>
            <a:off x="7535525" y="1145805"/>
            <a:ext cx="3607955" cy="3235203"/>
          </a:xfrm>
          <a:prstGeom prst="rect">
            <a:avLst/>
          </a:prstGeom>
        </p:spPr>
      </p:pic>
      <p:sp>
        <p:nvSpPr>
          <p:cNvPr id="10" name="TextBox 9"/>
          <p:cNvSpPr txBox="1"/>
          <p:nvPr/>
        </p:nvSpPr>
        <p:spPr>
          <a:xfrm>
            <a:off x="3997775" y="4503504"/>
            <a:ext cx="6697985" cy="1733808"/>
          </a:xfrm>
          <a:prstGeom prst="rect">
            <a:avLst/>
          </a:prstGeom>
          <a:noFill/>
        </p:spPr>
        <p:txBody>
          <a:bodyPr wrap="square" lIns="0" tIns="0" rIns="0" bIns="0" rtlCol="0">
            <a:spAutoFit/>
          </a:bodyPr>
          <a:lstStyle/>
          <a:p>
            <a:pPr algn="l">
              <a:spcBef>
                <a:spcPts val="432"/>
              </a:spcBef>
            </a:pPr>
            <a:r>
              <a:rPr lang="en-GB" dirty="0" smtClean="0">
                <a:latin typeface="+mn-lt"/>
              </a:rPr>
              <a:t>SAXS data: elongated, rigid globular structure. </a:t>
            </a:r>
          </a:p>
          <a:p>
            <a:pPr algn="l">
              <a:spcBef>
                <a:spcPts val="432"/>
              </a:spcBef>
            </a:pPr>
            <a:r>
              <a:rPr lang="en-GB" dirty="0" smtClean="0">
                <a:latin typeface="+mn-lt"/>
              </a:rPr>
              <a:t>Non-flexible linker</a:t>
            </a:r>
          </a:p>
          <a:p>
            <a:pPr algn="l">
              <a:spcBef>
                <a:spcPts val="432"/>
              </a:spcBef>
            </a:pPr>
            <a:endParaRPr lang="en-GB" dirty="0" smtClean="0">
              <a:latin typeface="+mn-lt"/>
            </a:endParaRPr>
          </a:p>
          <a:p>
            <a:pPr algn="l">
              <a:spcBef>
                <a:spcPts val="432"/>
              </a:spcBef>
            </a:pPr>
            <a:r>
              <a:rPr lang="en-GB" dirty="0" smtClean="0">
                <a:latin typeface="+mn-lt"/>
              </a:rPr>
              <a:t>Surface-exposed active site, flat and open structure around the active site</a:t>
            </a:r>
          </a:p>
          <a:p>
            <a:pPr algn="l">
              <a:spcBef>
                <a:spcPts val="432"/>
              </a:spcBef>
            </a:pPr>
            <a:endParaRPr lang="en-GB" dirty="0" smtClean="0">
              <a:latin typeface="+mn-lt"/>
            </a:endParaRPr>
          </a:p>
          <a:p>
            <a:pPr algn="l">
              <a:spcBef>
                <a:spcPts val="432"/>
              </a:spcBef>
            </a:pPr>
            <a:r>
              <a:rPr lang="en-GB" dirty="0" smtClean="0">
                <a:latin typeface="+mn-lt"/>
              </a:rPr>
              <a:t>Binding surface on CBM1 lined with aromatic residues</a:t>
            </a:r>
            <a:endParaRPr lang="en-GB" dirty="0" smtClean="0">
              <a:latin typeface="+mn-lt"/>
            </a:endParaRPr>
          </a:p>
        </p:txBody>
      </p:sp>
      <p:sp>
        <p:nvSpPr>
          <p:cNvPr id="11" name="Rectangle 10"/>
          <p:cNvSpPr/>
          <p:nvPr/>
        </p:nvSpPr>
        <p:spPr bwMode="auto">
          <a:xfrm>
            <a:off x="7346767" y="1161333"/>
            <a:ext cx="504056" cy="533637"/>
          </a:xfrm>
          <a:prstGeom prst="rect">
            <a:avLst/>
          </a:prstGeom>
          <a:solidFill>
            <a:schemeClr val="bg1"/>
          </a:solidFill>
          <a:ln w="9525" cap="flat" cmpd="sng" algn="ctr">
            <a:noFill/>
            <a:prstDash val="solid"/>
            <a:miter lim="800000"/>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smtClean="0">
              <a:ln>
                <a:noFill/>
              </a:ln>
              <a:solidFill>
                <a:srgbClr val="FFFFFF"/>
              </a:solidFill>
              <a:effectLst/>
              <a:latin typeface="+mn-lt"/>
              <a:ea typeface="ＭＳ Ｐゴシック" pitchFamily="-80" charset="-128"/>
            </a:endParaRPr>
          </a:p>
        </p:txBody>
      </p:sp>
      <p:sp>
        <p:nvSpPr>
          <p:cNvPr id="12" name="TextBox 11"/>
          <p:cNvSpPr txBox="1"/>
          <p:nvPr/>
        </p:nvSpPr>
        <p:spPr>
          <a:xfrm>
            <a:off x="9047534" y="6201598"/>
            <a:ext cx="3024336" cy="215444"/>
          </a:xfrm>
          <a:prstGeom prst="rect">
            <a:avLst/>
          </a:prstGeom>
          <a:noFill/>
        </p:spPr>
        <p:txBody>
          <a:bodyPr wrap="square" lIns="0" tIns="0" rIns="0" bIns="0" rtlCol="0">
            <a:spAutoFit/>
          </a:bodyPr>
          <a:lstStyle/>
          <a:p>
            <a:pPr algn="l">
              <a:spcBef>
                <a:spcPts val="432"/>
              </a:spcBef>
            </a:pPr>
            <a:r>
              <a:rPr lang="en-GB" sz="1400" i="1" dirty="0" smtClean="0">
                <a:latin typeface="+mn-lt"/>
              </a:rPr>
              <a:t>Ernst et al., 2020 Nat Comm,11, 1-12</a:t>
            </a:r>
          </a:p>
        </p:txBody>
      </p:sp>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54490" t="79597" r="9381"/>
          <a:stretch/>
        </p:blipFill>
        <p:spPr>
          <a:xfrm>
            <a:off x="865426" y="4245164"/>
            <a:ext cx="3168351" cy="2280180"/>
          </a:xfrm>
          <a:prstGeom prst="rect">
            <a:avLst/>
          </a:prstGeom>
        </p:spPr>
      </p:pic>
    </p:spTree>
    <p:extLst>
      <p:ext uri="{BB962C8B-B14F-4D97-AF65-F5344CB8AC3E}">
        <p14:creationId xmlns:p14="http://schemas.microsoft.com/office/powerpoint/2010/main" val="3227460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lang="en-GB" dirty="0"/>
          </a:p>
        </p:txBody>
      </p:sp>
      <p:sp>
        <p:nvSpPr>
          <p:cNvPr id="3" name="Slide Number Placeholder 2"/>
          <p:cNvSpPr>
            <a:spLocks noGrp="1"/>
          </p:cNvSpPr>
          <p:nvPr>
            <p:ph type="sldNum" sz="quarter" idx="11"/>
          </p:nvPr>
        </p:nvSpPr>
        <p:spPr/>
        <p:txBody>
          <a:bodyPr/>
          <a:lstStyle/>
          <a:p>
            <a:fld id="{103EA872-A674-449B-A120-B97244F8E91D}" type="slidenum">
              <a:rPr lang="en-GB" smtClean="0"/>
              <a:pPr/>
              <a:t>26</a:t>
            </a:fld>
            <a:endParaRPr lang="en-GB" dirty="0"/>
          </a:p>
        </p:txBody>
      </p:sp>
      <p:sp>
        <p:nvSpPr>
          <p:cNvPr id="4" name="Slide Number Placeholder 3"/>
          <p:cNvSpPr txBox="1">
            <a:spLocks/>
          </p:cNvSpPr>
          <p:nvPr/>
        </p:nvSpPr>
        <p:spPr>
          <a:xfrm>
            <a:off x="11506450" y="6541200"/>
            <a:ext cx="432600" cy="316800"/>
          </a:xfrm>
          <a:prstGeom prst="rect">
            <a:avLst/>
          </a:prstGeom>
        </p:spPr>
        <p:txBody>
          <a:bodyPr vert="horz" lIns="0" tIns="0" rIns="0" bIns="0" rtlCol="0" anchor="ctr" anchorCtr="0"/>
          <a:lstStyle>
            <a:defPPr>
              <a:defRPr lang="da-DK"/>
            </a:defPPr>
            <a:lvl1pPr algn="l" rtl="0" fontAlgn="base">
              <a:spcBef>
                <a:spcPct val="50000"/>
              </a:spcBef>
              <a:spcAft>
                <a:spcPct val="0"/>
              </a:spcAft>
              <a:defRPr sz="700" b="1" kern="1200">
                <a:solidFill>
                  <a:schemeClr val="bg1"/>
                </a:solidFill>
                <a:latin typeface="+mn-lt"/>
                <a:ea typeface="ＭＳ Ｐゴシック" pitchFamily="-80" charset="-128"/>
                <a:cs typeface="+mn-cs"/>
              </a:defRPr>
            </a:lvl1pPr>
            <a:lvl2pPr marL="4572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2pPr>
            <a:lvl3pPr marL="9144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3pPr>
            <a:lvl4pPr marL="13716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4pPr>
            <a:lvl5pPr marL="18288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5pPr>
            <a:lvl6pPr marL="2286000" algn="l" defTabSz="914400" rtl="0" eaLnBrk="1" latinLnBrk="0" hangingPunct="1">
              <a:defRPr sz="1600" kern="1200">
                <a:solidFill>
                  <a:schemeClr val="tx1"/>
                </a:solidFill>
                <a:latin typeface="Verdana" pitchFamily="34" charset="0"/>
                <a:ea typeface="ＭＳ Ｐゴシック" pitchFamily="-80" charset="-128"/>
                <a:cs typeface="+mn-cs"/>
              </a:defRPr>
            </a:lvl6pPr>
            <a:lvl7pPr marL="2743200" algn="l" defTabSz="914400" rtl="0" eaLnBrk="1" latinLnBrk="0" hangingPunct="1">
              <a:defRPr sz="1600" kern="1200">
                <a:solidFill>
                  <a:schemeClr val="tx1"/>
                </a:solidFill>
                <a:latin typeface="Verdana" pitchFamily="34" charset="0"/>
                <a:ea typeface="ＭＳ Ｐゴシック" pitchFamily="-80" charset="-128"/>
                <a:cs typeface="+mn-cs"/>
              </a:defRPr>
            </a:lvl7pPr>
            <a:lvl8pPr marL="3200400" algn="l" defTabSz="914400" rtl="0" eaLnBrk="1" latinLnBrk="0" hangingPunct="1">
              <a:defRPr sz="1600" kern="1200">
                <a:solidFill>
                  <a:schemeClr val="tx1"/>
                </a:solidFill>
                <a:latin typeface="Verdana" pitchFamily="34" charset="0"/>
                <a:ea typeface="ＭＳ Ｐゴシック" pitchFamily="-80" charset="-128"/>
                <a:cs typeface="+mn-cs"/>
              </a:defRPr>
            </a:lvl8pPr>
            <a:lvl9pPr marL="3657600" algn="l" defTabSz="914400" rtl="0" eaLnBrk="1" latinLnBrk="0" hangingPunct="1">
              <a:defRPr sz="1600" kern="1200">
                <a:solidFill>
                  <a:schemeClr val="tx1"/>
                </a:solidFill>
                <a:latin typeface="Verdana" pitchFamily="34" charset="0"/>
                <a:ea typeface="ＭＳ Ｐゴシック" pitchFamily="-80" charset="-128"/>
                <a:cs typeface="+mn-cs"/>
              </a:defRPr>
            </a:lvl9pPr>
          </a:lstStyle>
          <a:p>
            <a:fld id="{103EA872-A674-449B-A120-B97244F8E91D}" type="slidenum">
              <a:rPr lang="en-GB" smtClean="0"/>
              <a:pPr/>
              <a:t>26</a:t>
            </a:fld>
            <a:endParaRPr lang="en-GB" dirty="0"/>
          </a:p>
        </p:txBody>
      </p:sp>
      <p:sp>
        <p:nvSpPr>
          <p:cNvPr id="5" name="Title 1"/>
          <p:cNvSpPr txBox="1">
            <a:spLocks/>
          </p:cNvSpPr>
          <p:nvPr/>
        </p:nvSpPr>
        <p:spPr>
          <a:xfrm>
            <a:off x="1240399" y="134731"/>
            <a:ext cx="9312374" cy="972716"/>
          </a:xfrm>
          <a:prstGeom prst="rect">
            <a:avLst/>
          </a:prstGeom>
        </p:spPr>
        <p:txBody>
          <a:bodyPr/>
          <a:lstStyle>
            <a:lvl1pPr algn="l" rtl="0" eaLnBrk="1" fontAlgn="base" hangingPunct="1">
              <a:spcBef>
                <a:spcPct val="0"/>
              </a:spcBef>
              <a:spcAft>
                <a:spcPct val="0"/>
              </a:spcAft>
              <a:defRPr sz="3000" b="1">
                <a:solidFill>
                  <a:srgbClr val="000000"/>
                </a:solidFill>
                <a:latin typeface="+mj-lt"/>
                <a:ea typeface="+mj-ea"/>
                <a:cs typeface="+mj-cs"/>
              </a:defRPr>
            </a:lvl1pPr>
            <a:lvl2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2pPr>
            <a:lvl3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3pPr>
            <a:lvl4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4pPr>
            <a:lvl5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5pPr>
            <a:lvl6pPr marL="4572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6pPr>
            <a:lvl7pPr marL="9144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7pPr>
            <a:lvl8pPr marL="13716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8pPr>
            <a:lvl9pPr marL="18288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9pPr>
          </a:lstStyle>
          <a:p>
            <a:r>
              <a:rPr lang="en-GB" kern="0" dirty="0" smtClean="0"/>
              <a:t>Complexes with </a:t>
            </a:r>
            <a:r>
              <a:rPr lang="en-GB" kern="0" dirty="0" err="1" smtClean="0"/>
              <a:t>aldouronic</a:t>
            </a:r>
            <a:r>
              <a:rPr lang="en-GB" kern="0" dirty="0" smtClean="0"/>
              <a:t> acids</a:t>
            </a:r>
            <a:endParaRPr lang="en-GB" kern="0" dirty="0"/>
          </a:p>
        </p:txBody>
      </p:sp>
      <p:sp>
        <p:nvSpPr>
          <p:cNvPr id="6" name="Slide Number Placeholder 2"/>
          <p:cNvSpPr txBox="1">
            <a:spLocks/>
          </p:cNvSpPr>
          <p:nvPr/>
        </p:nvSpPr>
        <p:spPr>
          <a:xfrm>
            <a:off x="11506450" y="6541200"/>
            <a:ext cx="432600" cy="316800"/>
          </a:xfrm>
          <a:prstGeom prst="rect">
            <a:avLst/>
          </a:prstGeom>
        </p:spPr>
        <p:txBody>
          <a:bodyPr vert="horz" lIns="0" tIns="0" rIns="0" bIns="0" rtlCol="0" anchor="ctr" anchorCtr="0"/>
          <a:lstStyle>
            <a:defPPr>
              <a:defRPr lang="da-DK"/>
            </a:defPPr>
            <a:lvl1pPr algn="l" rtl="0" fontAlgn="base">
              <a:spcBef>
                <a:spcPct val="50000"/>
              </a:spcBef>
              <a:spcAft>
                <a:spcPct val="0"/>
              </a:spcAft>
              <a:defRPr sz="700" b="1" kern="1200">
                <a:solidFill>
                  <a:schemeClr val="bg1"/>
                </a:solidFill>
                <a:latin typeface="+mn-lt"/>
                <a:ea typeface="ＭＳ Ｐゴシック" pitchFamily="-80" charset="-128"/>
                <a:cs typeface="+mn-cs"/>
              </a:defRPr>
            </a:lvl1pPr>
            <a:lvl2pPr marL="4572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2pPr>
            <a:lvl3pPr marL="9144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3pPr>
            <a:lvl4pPr marL="13716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4pPr>
            <a:lvl5pPr marL="18288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5pPr>
            <a:lvl6pPr marL="2286000" algn="l" defTabSz="914400" rtl="0" eaLnBrk="1" latinLnBrk="0" hangingPunct="1">
              <a:defRPr sz="1600" kern="1200">
                <a:solidFill>
                  <a:schemeClr val="tx1"/>
                </a:solidFill>
                <a:latin typeface="Verdana" pitchFamily="34" charset="0"/>
                <a:ea typeface="ＭＳ Ｐゴシック" pitchFamily="-80" charset="-128"/>
                <a:cs typeface="+mn-cs"/>
              </a:defRPr>
            </a:lvl6pPr>
            <a:lvl7pPr marL="2743200" algn="l" defTabSz="914400" rtl="0" eaLnBrk="1" latinLnBrk="0" hangingPunct="1">
              <a:defRPr sz="1600" kern="1200">
                <a:solidFill>
                  <a:schemeClr val="tx1"/>
                </a:solidFill>
                <a:latin typeface="Verdana" pitchFamily="34" charset="0"/>
                <a:ea typeface="ＭＳ Ｐゴシック" pitchFamily="-80" charset="-128"/>
                <a:cs typeface="+mn-cs"/>
              </a:defRPr>
            </a:lvl7pPr>
            <a:lvl8pPr marL="3200400" algn="l" defTabSz="914400" rtl="0" eaLnBrk="1" latinLnBrk="0" hangingPunct="1">
              <a:defRPr sz="1600" kern="1200">
                <a:solidFill>
                  <a:schemeClr val="tx1"/>
                </a:solidFill>
                <a:latin typeface="Verdana" pitchFamily="34" charset="0"/>
                <a:ea typeface="ＭＳ Ｐゴシック" pitchFamily="-80" charset="-128"/>
                <a:cs typeface="+mn-cs"/>
              </a:defRPr>
            </a:lvl8pPr>
            <a:lvl9pPr marL="3657600" algn="l" defTabSz="914400" rtl="0" eaLnBrk="1" latinLnBrk="0" hangingPunct="1">
              <a:defRPr sz="1600" kern="1200">
                <a:solidFill>
                  <a:schemeClr val="tx1"/>
                </a:solidFill>
                <a:latin typeface="Verdana" pitchFamily="34" charset="0"/>
                <a:ea typeface="ＭＳ Ｐゴシック" pitchFamily="-80" charset="-128"/>
                <a:cs typeface="+mn-cs"/>
              </a:defRPr>
            </a:lvl9pPr>
          </a:lstStyle>
          <a:p>
            <a:fld id="{103EA872-A674-449B-A120-B97244F8E91D}" type="slidenum">
              <a:rPr lang="en-GB" smtClean="0"/>
              <a:pPr/>
              <a:t>26</a:t>
            </a:fld>
            <a:endParaRPr lang="en-GB"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55758" r="9254" b="14694"/>
          <a:stretch/>
        </p:blipFill>
        <p:spPr>
          <a:xfrm>
            <a:off x="1066135" y="3418997"/>
            <a:ext cx="8988521" cy="2026227"/>
          </a:xfrm>
          <a:prstGeom prst="rect">
            <a:avLst/>
          </a:prstGeom>
        </p:spPr>
      </p:pic>
      <p:graphicFrame>
        <p:nvGraphicFramePr>
          <p:cNvPr id="8" name="Object 7"/>
          <p:cNvGraphicFramePr>
            <a:graphicFrameLocks noChangeAspect="1"/>
          </p:cNvGraphicFramePr>
          <p:nvPr>
            <p:extLst>
              <p:ext uri="{D42A27DB-BD31-4B8C-83A1-F6EECF244321}">
                <p14:modId xmlns:p14="http://schemas.microsoft.com/office/powerpoint/2010/main" val="2603070670"/>
              </p:ext>
            </p:extLst>
          </p:nvPr>
        </p:nvGraphicFramePr>
        <p:xfrm>
          <a:off x="6167214" y="2242304"/>
          <a:ext cx="3440720" cy="1265543"/>
        </p:xfrm>
        <a:graphic>
          <a:graphicData uri="http://schemas.openxmlformats.org/presentationml/2006/ole">
            <mc:AlternateContent xmlns:mc="http://schemas.openxmlformats.org/markup-compatibility/2006">
              <mc:Choice xmlns:v="urn:schemas-microsoft-com:vml" Requires="v">
                <p:oleObj spid="_x0000_s11294" name="CS ChemDraw Drawing" r:id="rId4" imgW="7427880" imgH="2732040" progId="ChemDraw.Document.6.0">
                  <p:embed/>
                </p:oleObj>
              </mc:Choice>
              <mc:Fallback>
                <p:oleObj name="CS ChemDraw Drawing" r:id="rId4" imgW="7427880" imgH="2732040" progId="ChemDraw.Document.6.0">
                  <p:embed/>
                  <p:pic>
                    <p:nvPicPr>
                      <p:cNvPr id="8" name="Object 7"/>
                      <p:cNvPicPr/>
                      <p:nvPr/>
                    </p:nvPicPr>
                    <p:blipFill>
                      <a:blip r:embed="rId5"/>
                      <a:stretch>
                        <a:fillRect/>
                      </a:stretch>
                    </p:blipFill>
                    <p:spPr>
                      <a:xfrm>
                        <a:off x="6167214" y="2242304"/>
                        <a:ext cx="3440720" cy="1265543"/>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851421911"/>
              </p:ext>
            </p:extLst>
          </p:nvPr>
        </p:nvGraphicFramePr>
        <p:xfrm>
          <a:off x="6815286" y="1148052"/>
          <a:ext cx="2520280" cy="1185406"/>
        </p:xfrm>
        <a:graphic>
          <a:graphicData uri="http://schemas.openxmlformats.org/presentationml/2006/ole">
            <mc:AlternateContent xmlns:mc="http://schemas.openxmlformats.org/markup-compatibility/2006">
              <mc:Choice xmlns:v="urn:schemas-microsoft-com:vml" Requires="v">
                <p:oleObj spid="_x0000_s11295" name="CS ChemDraw Drawing" r:id="rId6" imgW="5808600" imgH="2732040" progId="ChemDraw.Document.6.0">
                  <p:embed/>
                </p:oleObj>
              </mc:Choice>
              <mc:Fallback>
                <p:oleObj name="CS ChemDraw Drawing" r:id="rId6" imgW="5808600" imgH="2732040" progId="ChemDraw.Document.6.0">
                  <p:embed/>
                  <p:pic>
                    <p:nvPicPr>
                      <p:cNvPr id="9" name="Object 8"/>
                      <p:cNvPicPr/>
                      <p:nvPr/>
                    </p:nvPicPr>
                    <p:blipFill>
                      <a:blip r:embed="rId7"/>
                      <a:stretch>
                        <a:fillRect/>
                      </a:stretch>
                    </p:blipFill>
                    <p:spPr>
                      <a:xfrm>
                        <a:off x="6815286" y="1148052"/>
                        <a:ext cx="2520280" cy="1185406"/>
                      </a:xfrm>
                      <a:prstGeom prst="rect">
                        <a:avLst/>
                      </a:prstGeom>
                    </p:spPr>
                  </p:pic>
                </p:oleObj>
              </mc:Fallback>
            </mc:AlternateContent>
          </a:graphicData>
        </a:graphic>
      </p:graphicFrame>
      <p:sp>
        <p:nvSpPr>
          <p:cNvPr id="10" name="TextBox 9"/>
          <p:cNvSpPr txBox="1"/>
          <p:nvPr/>
        </p:nvSpPr>
        <p:spPr>
          <a:xfrm>
            <a:off x="1198662" y="5535181"/>
            <a:ext cx="8352928" cy="841256"/>
          </a:xfrm>
          <a:prstGeom prst="rect">
            <a:avLst/>
          </a:prstGeom>
          <a:noFill/>
        </p:spPr>
        <p:txBody>
          <a:bodyPr wrap="square" lIns="0" tIns="0" rIns="0" bIns="0" rtlCol="0">
            <a:spAutoFit/>
          </a:bodyPr>
          <a:lstStyle/>
          <a:p>
            <a:pPr algn="l">
              <a:spcBef>
                <a:spcPts val="432"/>
              </a:spcBef>
            </a:pPr>
            <a:r>
              <a:rPr lang="en-GB" dirty="0" smtClean="0">
                <a:latin typeface="+mn-lt"/>
              </a:rPr>
              <a:t>Recognition of the 4-O-methylation of the </a:t>
            </a:r>
            <a:r>
              <a:rPr lang="en-GB" dirty="0" err="1" smtClean="0">
                <a:latin typeface="+mn-lt"/>
              </a:rPr>
              <a:t>glucuronoyl</a:t>
            </a:r>
            <a:r>
              <a:rPr lang="en-GB" dirty="0" smtClean="0">
                <a:latin typeface="+mn-lt"/>
              </a:rPr>
              <a:t> substitution</a:t>
            </a:r>
          </a:p>
          <a:p>
            <a:pPr algn="l">
              <a:spcBef>
                <a:spcPts val="432"/>
              </a:spcBef>
            </a:pPr>
            <a:r>
              <a:rPr lang="en-GB" dirty="0" err="1" smtClean="0">
                <a:latin typeface="+mn-lt"/>
              </a:rPr>
              <a:t>Xylan</a:t>
            </a:r>
            <a:r>
              <a:rPr lang="en-GB" dirty="0" smtClean="0">
                <a:latin typeface="+mn-lt"/>
              </a:rPr>
              <a:t> backbone has little interaction and much space</a:t>
            </a:r>
          </a:p>
          <a:p>
            <a:pPr algn="l">
              <a:spcBef>
                <a:spcPts val="432"/>
              </a:spcBef>
            </a:pPr>
            <a:r>
              <a:rPr lang="en-GB" dirty="0" smtClean="0">
                <a:latin typeface="+mn-lt"/>
              </a:rPr>
              <a:t>Active enzyme forms the covalent acyl-enzyme intermediate</a:t>
            </a:r>
          </a:p>
        </p:txBody>
      </p:sp>
      <p:sp>
        <p:nvSpPr>
          <p:cNvPr id="11" name="TextBox 10"/>
          <p:cNvSpPr txBox="1"/>
          <p:nvPr/>
        </p:nvSpPr>
        <p:spPr>
          <a:xfrm>
            <a:off x="9047534" y="6201598"/>
            <a:ext cx="3024336" cy="215444"/>
          </a:xfrm>
          <a:prstGeom prst="rect">
            <a:avLst/>
          </a:prstGeom>
          <a:noFill/>
        </p:spPr>
        <p:txBody>
          <a:bodyPr wrap="square" lIns="0" tIns="0" rIns="0" bIns="0" rtlCol="0">
            <a:spAutoFit/>
          </a:bodyPr>
          <a:lstStyle/>
          <a:p>
            <a:pPr algn="l">
              <a:spcBef>
                <a:spcPts val="432"/>
              </a:spcBef>
            </a:pPr>
            <a:r>
              <a:rPr lang="en-GB" sz="1400" i="1" dirty="0" smtClean="0">
                <a:latin typeface="+mn-lt"/>
              </a:rPr>
              <a:t>Ernst et al., 2020 Nat Comm,11, 1-12</a:t>
            </a:r>
          </a:p>
        </p:txBody>
      </p:sp>
      <p:pic>
        <p:nvPicPr>
          <p:cNvPr id="12" name="Picture 11"/>
          <p:cNvPicPr>
            <a:picLocks noChangeAspect="1"/>
          </p:cNvPicPr>
          <p:nvPr/>
        </p:nvPicPr>
        <p:blipFill rotWithShape="1">
          <a:blip r:embed="rId8" cstate="print">
            <a:extLst>
              <a:ext uri="{28A0092B-C50C-407E-A947-70E740481C1C}">
                <a14:useLocalDpi xmlns:a14="http://schemas.microsoft.com/office/drawing/2010/main" val="0"/>
              </a:ext>
            </a:extLst>
          </a:blip>
          <a:srcRect l="23118" t="26608" r="25140" b="36267"/>
          <a:stretch/>
        </p:blipFill>
        <p:spPr>
          <a:xfrm>
            <a:off x="1082997" y="1032175"/>
            <a:ext cx="4919886" cy="2321071"/>
          </a:xfrm>
          <a:prstGeom prst="rect">
            <a:avLst/>
          </a:prstGeom>
        </p:spPr>
      </p:pic>
      <p:sp>
        <p:nvSpPr>
          <p:cNvPr id="13" name="TextBox 12"/>
          <p:cNvSpPr txBox="1"/>
          <p:nvPr/>
        </p:nvSpPr>
        <p:spPr>
          <a:xfrm>
            <a:off x="9684410" y="1568405"/>
            <a:ext cx="2387460" cy="492443"/>
          </a:xfrm>
          <a:prstGeom prst="rect">
            <a:avLst/>
          </a:prstGeom>
          <a:noFill/>
        </p:spPr>
        <p:txBody>
          <a:bodyPr wrap="square" lIns="0" tIns="0" rIns="0" bIns="0" rtlCol="0">
            <a:spAutoFit/>
          </a:bodyPr>
          <a:lstStyle/>
          <a:p>
            <a:pPr algn="l">
              <a:spcBef>
                <a:spcPts val="432"/>
              </a:spcBef>
            </a:pPr>
            <a:r>
              <a:rPr lang="en-GB" dirty="0" smtClean="0">
                <a:latin typeface="+mn-lt"/>
              </a:rPr>
              <a:t>Reduced 4-</a:t>
            </a:r>
            <a:r>
              <a:rPr lang="en-GB" i="1" dirty="0" smtClean="0">
                <a:latin typeface="+mn-lt"/>
              </a:rPr>
              <a:t>O</a:t>
            </a:r>
            <a:r>
              <a:rPr lang="en-GB" dirty="0" smtClean="0">
                <a:latin typeface="+mn-lt"/>
              </a:rPr>
              <a:t>-methyl-triuronic acid</a:t>
            </a:r>
          </a:p>
        </p:txBody>
      </p:sp>
      <p:sp>
        <p:nvSpPr>
          <p:cNvPr id="14" name="TextBox 13"/>
          <p:cNvSpPr txBox="1"/>
          <p:nvPr/>
        </p:nvSpPr>
        <p:spPr>
          <a:xfrm>
            <a:off x="9684410" y="2773816"/>
            <a:ext cx="1944216" cy="492443"/>
          </a:xfrm>
          <a:prstGeom prst="rect">
            <a:avLst/>
          </a:prstGeom>
          <a:noFill/>
        </p:spPr>
        <p:txBody>
          <a:bodyPr wrap="square" lIns="0" tIns="0" rIns="0" bIns="0" rtlCol="0">
            <a:spAutoFit/>
          </a:bodyPr>
          <a:lstStyle/>
          <a:p>
            <a:pPr algn="l">
              <a:spcBef>
                <a:spcPts val="432"/>
              </a:spcBef>
            </a:pPr>
            <a:r>
              <a:rPr lang="en-GB" dirty="0" smtClean="0">
                <a:latin typeface="+mn-lt"/>
              </a:rPr>
              <a:t>Reduced 4-</a:t>
            </a:r>
            <a:r>
              <a:rPr lang="en-GB" i="1" dirty="0" smtClean="0">
                <a:latin typeface="+mn-lt"/>
              </a:rPr>
              <a:t>O</a:t>
            </a:r>
            <a:r>
              <a:rPr lang="en-GB" dirty="0" smtClean="0">
                <a:latin typeface="+mn-lt"/>
              </a:rPr>
              <a:t>-methyl-tetrauronic acid</a:t>
            </a:r>
          </a:p>
        </p:txBody>
      </p:sp>
      <p:sp>
        <p:nvSpPr>
          <p:cNvPr id="15" name="TextBox 14"/>
          <p:cNvSpPr txBox="1"/>
          <p:nvPr/>
        </p:nvSpPr>
        <p:spPr>
          <a:xfrm>
            <a:off x="9701824" y="1111928"/>
            <a:ext cx="885383" cy="246221"/>
          </a:xfrm>
          <a:prstGeom prst="rect">
            <a:avLst/>
          </a:prstGeom>
          <a:noFill/>
        </p:spPr>
        <p:txBody>
          <a:bodyPr wrap="square" lIns="0" tIns="0" rIns="0" bIns="0" rtlCol="0">
            <a:spAutoFit/>
          </a:bodyPr>
          <a:lstStyle/>
          <a:p>
            <a:pPr algn="l">
              <a:spcBef>
                <a:spcPts val="432"/>
              </a:spcBef>
            </a:pPr>
            <a:r>
              <a:rPr lang="en-GB" b="1" dirty="0" smtClean="0">
                <a:latin typeface="+mn-lt"/>
              </a:rPr>
              <a:t>Ligands</a:t>
            </a:r>
          </a:p>
        </p:txBody>
      </p:sp>
      <p:sp>
        <p:nvSpPr>
          <p:cNvPr id="16" name="Rectangle 15"/>
          <p:cNvSpPr/>
          <p:nvPr/>
        </p:nvSpPr>
        <p:spPr bwMode="auto">
          <a:xfrm>
            <a:off x="5375126" y="3507847"/>
            <a:ext cx="5281392" cy="2027334"/>
          </a:xfrm>
          <a:prstGeom prst="rect">
            <a:avLst/>
          </a:prstGeom>
          <a:solidFill>
            <a:schemeClr val="bg1"/>
          </a:solidFill>
          <a:ln w="9525" cap="flat" cmpd="sng" algn="ctr">
            <a:noFill/>
            <a:prstDash val="solid"/>
            <a:miter lim="800000"/>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smtClean="0">
              <a:ln>
                <a:noFill/>
              </a:ln>
              <a:solidFill>
                <a:srgbClr val="FFFFFF"/>
              </a:solidFill>
              <a:effectLst/>
              <a:latin typeface="+mn-lt"/>
              <a:ea typeface="ＭＳ Ｐゴシック" pitchFamily="-80" charset="-128"/>
            </a:endParaRPr>
          </a:p>
        </p:txBody>
      </p:sp>
    </p:spTree>
    <p:extLst>
      <p:ext uri="{BB962C8B-B14F-4D97-AF65-F5344CB8AC3E}">
        <p14:creationId xmlns:p14="http://schemas.microsoft.com/office/powerpoint/2010/main" val="454550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lang="en-GB" dirty="0"/>
          </a:p>
        </p:txBody>
      </p:sp>
      <p:sp>
        <p:nvSpPr>
          <p:cNvPr id="3" name="Slide Number Placeholder 2"/>
          <p:cNvSpPr>
            <a:spLocks noGrp="1"/>
          </p:cNvSpPr>
          <p:nvPr>
            <p:ph type="sldNum" sz="quarter" idx="11"/>
          </p:nvPr>
        </p:nvSpPr>
        <p:spPr/>
        <p:txBody>
          <a:bodyPr/>
          <a:lstStyle/>
          <a:p>
            <a:fld id="{103EA872-A674-449B-A120-B97244F8E91D}" type="slidenum">
              <a:rPr lang="en-GB" smtClean="0"/>
              <a:pPr/>
              <a:t>27</a:t>
            </a:fld>
            <a:endParaRPr lang="en-GB" dirty="0"/>
          </a:p>
        </p:txBody>
      </p:sp>
      <p:sp>
        <p:nvSpPr>
          <p:cNvPr id="4" name="Slide Number Placeholder 3"/>
          <p:cNvSpPr txBox="1">
            <a:spLocks/>
          </p:cNvSpPr>
          <p:nvPr/>
        </p:nvSpPr>
        <p:spPr>
          <a:xfrm>
            <a:off x="11506450" y="6541200"/>
            <a:ext cx="432600" cy="316800"/>
          </a:xfrm>
          <a:prstGeom prst="rect">
            <a:avLst/>
          </a:prstGeom>
        </p:spPr>
        <p:txBody>
          <a:bodyPr vert="horz" lIns="0" tIns="0" rIns="0" bIns="0" rtlCol="0" anchor="ctr" anchorCtr="0"/>
          <a:lstStyle>
            <a:defPPr>
              <a:defRPr lang="da-DK"/>
            </a:defPPr>
            <a:lvl1pPr algn="l" rtl="0" fontAlgn="base">
              <a:spcBef>
                <a:spcPct val="50000"/>
              </a:spcBef>
              <a:spcAft>
                <a:spcPct val="0"/>
              </a:spcAft>
              <a:defRPr sz="700" b="1" kern="1200">
                <a:solidFill>
                  <a:schemeClr val="bg1"/>
                </a:solidFill>
                <a:latin typeface="+mn-lt"/>
                <a:ea typeface="ＭＳ Ｐゴシック" pitchFamily="-80" charset="-128"/>
                <a:cs typeface="+mn-cs"/>
              </a:defRPr>
            </a:lvl1pPr>
            <a:lvl2pPr marL="4572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2pPr>
            <a:lvl3pPr marL="9144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3pPr>
            <a:lvl4pPr marL="13716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4pPr>
            <a:lvl5pPr marL="18288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5pPr>
            <a:lvl6pPr marL="2286000" algn="l" defTabSz="914400" rtl="0" eaLnBrk="1" latinLnBrk="0" hangingPunct="1">
              <a:defRPr sz="1600" kern="1200">
                <a:solidFill>
                  <a:schemeClr val="tx1"/>
                </a:solidFill>
                <a:latin typeface="Verdana" pitchFamily="34" charset="0"/>
                <a:ea typeface="ＭＳ Ｐゴシック" pitchFamily="-80" charset="-128"/>
                <a:cs typeface="+mn-cs"/>
              </a:defRPr>
            </a:lvl6pPr>
            <a:lvl7pPr marL="2743200" algn="l" defTabSz="914400" rtl="0" eaLnBrk="1" latinLnBrk="0" hangingPunct="1">
              <a:defRPr sz="1600" kern="1200">
                <a:solidFill>
                  <a:schemeClr val="tx1"/>
                </a:solidFill>
                <a:latin typeface="Verdana" pitchFamily="34" charset="0"/>
                <a:ea typeface="ＭＳ Ｐゴシック" pitchFamily="-80" charset="-128"/>
                <a:cs typeface="+mn-cs"/>
              </a:defRPr>
            </a:lvl7pPr>
            <a:lvl8pPr marL="3200400" algn="l" defTabSz="914400" rtl="0" eaLnBrk="1" latinLnBrk="0" hangingPunct="1">
              <a:defRPr sz="1600" kern="1200">
                <a:solidFill>
                  <a:schemeClr val="tx1"/>
                </a:solidFill>
                <a:latin typeface="Verdana" pitchFamily="34" charset="0"/>
                <a:ea typeface="ＭＳ Ｐゴシック" pitchFamily="-80" charset="-128"/>
                <a:cs typeface="+mn-cs"/>
              </a:defRPr>
            </a:lvl8pPr>
            <a:lvl9pPr marL="3657600" algn="l" defTabSz="914400" rtl="0" eaLnBrk="1" latinLnBrk="0" hangingPunct="1">
              <a:defRPr sz="1600" kern="1200">
                <a:solidFill>
                  <a:schemeClr val="tx1"/>
                </a:solidFill>
                <a:latin typeface="Verdana" pitchFamily="34" charset="0"/>
                <a:ea typeface="ＭＳ Ｐゴシック" pitchFamily="-80" charset="-128"/>
                <a:cs typeface="+mn-cs"/>
              </a:defRPr>
            </a:lvl9pPr>
          </a:lstStyle>
          <a:p>
            <a:fld id="{103EA872-A674-449B-A120-B97244F8E91D}" type="slidenum">
              <a:rPr lang="en-GB" smtClean="0"/>
              <a:pPr/>
              <a:t>27</a:t>
            </a:fld>
            <a:endParaRPr lang="en-GB"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32651" b="20403"/>
          <a:stretch/>
        </p:blipFill>
        <p:spPr>
          <a:xfrm>
            <a:off x="6233769" y="1089348"/>
            <a:ext cx="5956644" cy="3563788"/>
          </a:xfrm>
          <a:prstGeom prst="rect">
            <a:avLst/>
          </a:prstGeom>
        </p:spPr>
      </p:pic>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8540" r="7277" b="67450"/>
          <a:stretch/>
        </p:blipFill>
        <p:spPr>
          <a:xfrm>
            <a:off x="799892" y="1734364"/>
            <a:ext cx="4968552" cy="2448272"/>
          </a:xfrm>
          <a:prstGeom prst="rect">
            <a:avLst/>
          </a:prstGeom>
        </p:spPr>
      </p:pic>
      <p:sp>
        <p:nvSpPr>
          <p:cNvPr id="7" name="Title 1"/>
          <p:cNvSpPr txBox="1">
            <a:spLocks/>
          </p:cNvSpPr>
          <p:nvPr/>
        </p:nvSpPr>
        <p:spPr>
          <a:xfrm>
            <a:off x="910630" y="116632"/>
            <a:ext cx="9312374" cy="972716"/>
          </a:xfrm>
          <a:prstGeom prst="rect">
            <a:avLst/>
          </a:prstGeom>
        </p:spPr>
        <p:txBody>
          <a:bodyPr/>
          <a:lstStyle>
            <a:lvl1pPr algn="l" rtl="0" eaLnBrk="1" fontAlgn="base" hangingPunct="1">
              <a:spcBef>
                <a:spcPct val="0"/>
              </a:spcBef>
              <a:spcAft>
                <a:spcPct val="0"/>
              </a:spcAft>
              <a:defRPr sz="3000" b="1">
                <a:solidFill>
                  <a:srgbClr val="000000"/>
                </a:solidFill>
                <a:latin typeface="+mj-lt"/>
                <a:ea typeface="+mj-ea"/>
                <a:cs typeface="+mj-cs"/>
              </a:defRPr>
            </a:lvl1pPr>
            <a:lvl2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2pPr>
            <a:lvl3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3pPr>
            <a:lvl4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4pPr>
            <a:lvl5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5pPr>
            <a:lvl6pPr marL="4572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6pPr>
            <a:lvl7pPr marL="9144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7pPr>
            <a:lvl8pPr marL="13716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8pPr>
            <a:lvl9pPr marL="18288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9pPr>
          </a:lstStyle>
          <a:p>
            <a:endParaRPr lang="en-GB" kern="0" dirty="0" smtClean="0"/>
          </a:p>
          <a:p>
            <a:r>
              <a:rPr lang="en-GB" kern="0" dirty="0" smtClean="0"/>
              <a:t>Enzyme diversity</a:t>
            </a:r>
            <a:endParaRPr lang="en-GB" kern="0" dirty="0"/>
          </a:p>
        </p:txBody>
      </p:sp>
      <p:sp>
        <p:nvSpPr>
          <p:cNvPr id="8" name="TextBox 7"/>
          <p:cNvSpPr txBox="1"/>
          <p:nvPr/>
        </p:nvSpPr>
        <p:spPr>
          <a:xfrm>
            <a:off x="9047534" y="6237892"/>
            <a:ext cx="3024336" cy="215444"/>
          </a:xfrm>
          <a:prstGeom prst="rect">
            <a:avLst/>
          </a:prstGeom>
          <a:noFill/>
        </p:spPr>
        <p:txBody>
          <a:bodyPr wrap="square" lIns="0" tIns="0" rIns="0" bIns="0" rtlCol="0">
            <a:spAutoFit/>
          </a:bodyPr>
          <a:lstStyle/>
          <a:p>
            <a:pPr algn="l">
              <a:spcBef>
                <a:spcPts val="432"/>
              </a:spcBef>
            </a:pPr>
            <a:r>
              <a:rPr lang="en-GB" sz="1400" i="1" dirty="0" smtClean="0">
                <a:latin typeface="+mn-lt"/>
              </a:rPr>
              <a:t>Ernst et al., 2020 Nat Comm,11, 1-12</a:t>
            </a:r>
          </a:p>
        </p:txBody>
      </p:sp>
      <p:sp>
        <p:nvSpPr>
          <p:cNvPr id="9" name="TextBox 8"/>
          <p:cNvSpPr txBox="1"/>
          <p:nvPr/>
        </p:nvSpPr>
        <p:spPr>
          <a:xfrm>
            <a:off x="910630" y="6226998"/>
            <a:ext cx="4032448" cy="215444"/>
          </a:xfrm>
          <a:prstGeom prst="rect">
            <a:avLst/>
          </a:prstGeom>
          <a:noFill/>
        </p:spPr>
        <p:txBody>
          <a:bodyPr wrap="square" lIns="0" tIns="0" rIns="0" bIns="0" rtlCol="0">
            <a:spAutoFit/>
          </a:bodyPr>
          <a:lstStyle/>
          <a:p>
            <a:pPr algn="l">
              <a:spcBef>
                <a:spcPts val="432"/>
              </a:spcBef>
            </a:pPr>
            <a:r>
              <a:rPr lang="en-GB" sz="1400" i="1" dirty="0" smtClean="0">
                <a:latin typeface="+mn-lt"/>
              </a:rPr>
              <a:t>Mosbech et al., 2019 App </a:t>
            </a:r>
            <a:r>
              <a:rPr lang="en-GB" sz="1400" i="1" dirty="0" err="1" smtClean="0">
                <a:latin typeface="+mn-lt"/>
              </a:rPr>
              <a:t>Microbiol</a:t>
            </a:r>
            <a:r>
              <a:rPr lang="en-GB" sz="1400" i="1" dirty="0" smtClean="0">
                <a:latin typeface="+mn-lt"/>
              </a:rPr>
              <a:t> Biotechnol,103</a:t>
            </a:r>
          </a:p>
        </p:txBody>
      </p:sp>
      <p:pic>
        <p:nvPicPr>
          <p:cNvPr id="10" name="Picture 9"/>
          <p:cNvPicPr>
            <a:picLocks noChangeAspect="1"/>
          </p:cNvPicPr>
          <p:nvPr/>
        </p:nvPicPr>
        <p:blipFill>
          <a:blip r:embed="rId3"/>
          <a:stretch>
            <a:fillRect/>
          </a:stretch>
        </p:blipFill>
        <p:spPr>
          <a:xfrm>
            <a:off x="910629" y="4653136"/>
            <a:ext cx="7388317" cy="1527924"/>
          </a:xfrm>
          <a:prstGeom prst="rect">
            <a:avLst/>
          </a:prstGeom>
        </p:spPr>
      </p:pic>
      <p:sp>
        <p:nvSpPr>
          <p:cNvPr id="11" name="Rectangle 10"/>
          <p:cNvSpPr/>
          <p:nvPr/>
        </p:nvSpPr>
        <p:spPr bwMode="auto">
          <a:xfrm>
            <a:off x="799892" y="5877272"/>
            <a:ext cx="7599570" cy="349726"/>
          </a:xfrm>
          <a:prstGeom prst="rect">
            <a:avLst/>
          </a:prstGeom>
          <a:noFill/>
          <a:ln w="9525" cap="flat" cmpd="sng" algn="ctr">
            <a:solidFill>
              <a:srgbClr val="008737"/>
            </a:solidFill>
            <a:prstDash val="solid"/>
            <a:miter lim="800000"/>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smtClean="0">
              <a:ln>
                <a:noFill/>
              </a:ln>
              <a:solidFill>
                <a:srgbClr val="FFFFFF"/>
              </a:solidFill>
              <a:effectLst/>
              <a:latin typeface="+mn-lt"/>
              <a:ea typeface="ＭＳ Ｐゴシック" pitchFamily="-80" charset="-128"/>
            </a:endParaRPr>
          </a:p>
        </p:txBody>
      </p:sp>
      <p:sp>
        <p:nvSpPr>
          <p:cNvPr id="12" name="Rectangle 11"/>
          <p:cNvSpPr/>
          <p:nvPr/>
        </p:nvSpPr>
        <p:spPr bwMode="auto">
          <a:xfrm>
            <a:off x="812418" y="4975864"/>
            <a:ext cx="7599570" cy="430907"/>
          </a:xfrm>
          <a:prstGeom prst="rect">
            <a:avLst/>
          </a:prstGeom>
          <a:noFill/>
          <a:ln w="9525" cap="flat" cmpd="sng" algn="ctr">
            <a:solidFill>
              <a:srgbClr val="008737"/>
            </a:solidFill>
            <a:prstDash val="solid"/>
            <a:miter lim="800000"/>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smtClean="0">
              <a:ln>
                <a:noFill/>
              </a:ln>
              <a:solidFill>
                <a:srgbClr val="FFFFFF"/>
              </a:solidFill>
              <a:effectLst/>
              <a:latin typeface="+mn-lt"/>
              <a:ea typeface="ＭＳ Ｐゴシック" pitchFamily="-80" charset="-128"/>
            </a:endParaRPr>
          </a:p>
        </p:txBody>
      </p:sp>
    </p:spTree>
    <p:extLst>
      <p:ext uri="{BB962C8B-B14F-4D97-AF65-F5344CB8AC3E}">
        <p14:creationId xmlns:p14="http://schemas.microsoft.com/office/powerpoint/2010/main" val="261887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82638" y="175692"/>
            <a:ext cx="9312374" cy="972716"/>
          </a:xfrm>
        </p:spPr>
        <p:txBody>
          <a:bodyPr/>
          <a:lstStyle/>
          <a:p>
            <a:r>
              <a:rPr lang="en-GB" dirty="0" smtClean="0"/>
              <a:t>New enzymes to pursue…</a:t>
            </a:r>
            <a:endParaRPr lang="en-GB" dirty="0"/>
          </a:p>
        </p:txBody>
      </p:sp>
      <p:sp>
        <p:nvSpPr>
          <p:cNvPr id="2" name="Footer Placeholder 1"/>
          <p:cNvSpPr>
            <a:spLocks noGrp="1"/>
          </p:cNvSpPr>
          <p:nvPr>
            <p:ph type="ftr" sz="quarter" idx="10"/>
          </p:nvPr>
        </p:nvSpPr>
        <p:spPr/>
        <p:txBody>
          <a:bodyPr/>
          <a:lstStyle/>
          <a:p>
            <a:endParaRPr lang="en-GB" dirty="0"/>
          </a:p>
        </p:txBody>
      </p:sp>
      <p:sp>
        <p:nvSpPr>
          <p:cNvPr id="3" name="Slide Number Placeholder 2"/>
          <p:cNvSpPr>
            <a:spLocks noGrp="1"/>
          </p:cNvSpPr>
          <p:nvPr>
            <p:ph type="sldNum" sz="quarter" idx="11"/>
          </p:nvPr>
        </p:nvSpPr>
        <p:spPr/>
        <p:txBody>
          <a:bodyPr/>
          <a:lstStyle/>
          <a:p>
            <a:fld id="{103EA872-A674-449B-A120-B97244F8E91D}" type="slidenum">
              <a:rPr lang="en-GB" smtClean="0"/>
              <a:pPr/>
              <a:t>28</a:t>
            </a:fld>
            <a:endParaRPr lang="en-GB" dirty="0"/>
          </a:p>
        </p:txBody>
      </p:sp>
      <p:pic>
        <p:nvPicPr>
          <p:cNvPr id="12290" name="Picture 2" descr="Peroxygenases en route to becoming dream catalysts. What are the  opportunities and challenges? - ScienceDire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7795" y="3481480"/>
            <a:ext cx="3680059" cy="296569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4"/>
          <p:cNvPicPr>
            <a:picLocks noChangeAspect="1"/>
          </p:cNvPicPr>
          <p:nvPr/>
        </p:nvPicPr>
        <p:blipFill>
          <a:blip r:embed="rId3"/>
          <a:stretch>
            <a:fillRect/>
          </a:stretch>
        </p:blipFill>
        <p:spPr>
          <a:xfrm>
            <a:off x="838622" y="1226931"/>
            <a:ext cx="9135648" cy="2190178"/>
          </a:xfrm>
          <a:prstGeom prst="rect">
            <a:avLst/>
          </a:prstGeom>
        </p:spPr>
      </p:pic>
      <p:pic>
        <p:nvPicPr>
          <p:cNvPr id="66" name="Picture 65"/>
          <p:cNvPicPr>
            <a:picLocks noChangeAspect="1"/>
          </p:cNvPicPr>
          <p:nvPr/>
        </p:nvPicPr>
        <p:blipFill rotWithShape="1">
          <a:blip r:embed="rId4"/>
          <a:srcRect r="38778"/>
          <a:stretch/>
        </p:blipFill>
        <p:spPr>
          <a:xfrm>
            <a:off x="1015305" y="3417109"/>
            <a:ext cx="4540105" cy="3030066"/>
          </a:xfrm>
          <a:prstGeom prst="rect">
            <a:avLst/>
          </a:prstGeom>
        </p:spPr>
      </p:pic>
      <p:sp>
        <p:nvSpPr>
          <p:cNvPr id="67" name="Rectangle 66"/>
          <p:cNvSpPr/>
          <p:nvPr/>
        </p:nvSpPr>
        <p:spPr bwMode="auto">
          <a:xfrm>
            <a:off x="550590" y="3356992"/>
            <a:ext cx="1080120" cy="504056"/>
          </a:xfrm>
          <a:prstGeom prst="rect">
            <a:avLst/>
          </a:prstGeom>
          <a:solidFill>
            <a:schemeClr val="bg1"/>
          </a:solidFill>
          <a:ln w="9525" cap="flat" cmpd="sng" algn="ctr">
            <a:noFill/>
            <a:prstDash val="solid"/>
            <a:miter lim="800000"/>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smtClean="0">
              <a:ln>
                <a:noFill/>
              </a:ln>
              <a:solidFill>
                <a:srgbClr val="FFFFFF"/>
              </a:solidFill>
              <a:effectLst/>
              <a:latin typeface="+mn-lt"/>
              <a:ea typeface="ＭＳ Ｐゴシック" pitchFamily="-80" charset="-128"/>
            </a:endParaRPr>
          </a:p>
        </p:txBody>
      </p:sp>
      <p:sp>
        <p:nvSpPr>
          <p:cNvPr id="69" name="Oval 68"/>
          <p:cNvSpPr/>
          <p:nvPr/>
        </p:nvSpPr>
        <p:spPr bwMode="auto">
          <a:xfrm>
            <a:off x="9980644" y="1324551"/>
            <a:ext cx="2134767" cy="1416496"/>
          </a:xfrm>
          <a:prstGeom prst="ellipse">
            <a:avLst/>
          </a:prstGeom>
          <a:solidFill>
            <a:schemeClr val="accent6"/>
          </a:solidFill>
          <a:ln w="9525"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ts val="432"/>
              </a:spcBef>
              <a:spcAft>
                <a:spcPct val="0"/>
              </a:spcAft>
              <a:buClrTx/>
              <a:buSzTx/>
              <a:buFontTx/>
              <a:buNone/>
              <a:tabLst/>
            </a:pPr>
            <a:r>
              <a:rPr kumimoji="0" lang="en-GB" sz="1600" b="1" i="0" u="none" strike="noStrike" cap="none" normalizeH="0" baseline="0" dirty="0" smtClean="0">
                <a:ln>
                  <a:noFill/>
                </a:ln>
                <a:solidFill>
                  <a:srgbClr val="FFFFFF"/>
                </a:solidFill>
                <a:effectLst/>
                <a:latin typeface="+mn-lt"/>
                <a:ea typeface="ＭＳ Ｐゴシック" pitchFamily="-80" charset="-128"/>
              </a:rPr>
              <a:t>Polyphenol oxidases (related to </a:t>
            </a:r>
            <a:r>
              <a:rPr kumimoji="0" lang="en-GB" sz="1600" b="1" i="0" u="none" strike="noStrike" cap="none" normalizeH="0" baseline="0" dirty="0" err="1" smtClean="0">
                <a:ln>
                  <a:noFill/>
                </a:ln>
                <a:solidFill>
                  <a:srgbClr val="FFFFFF"/>
                </a:solidFill>
                <a:effectLst/>
                <a:latin typeface="+mn-lt"/>
                <a:ea typeface="ＭＳ Ｐゴシック" pitchFamily="-80" charset="-128"/>
              </a:rPr>
              <a:t>tyrosinases</a:t>
            </a:r>
            <a:r>
              <a:rPr kumimoji="0" lang="en-GB" sz="1600" b="1" i="0" u="none" strike="noStrike" cap="none" normalizeH="0" baseline="0" dirty="0" smtClean="0">
                <a:ln>
                  <a:noFill/>
                </a:ln>
                <a:solidFill>
                  <a:srgbClr val="FFFFFF"/>
                </a:solidFill>
                <a:effectLst/>
                <a:latin typeface="+mn-lt"/>
                <a:ea typeface="ＭＳ Ｐゴシック" pitchFamily="-80" charset="-128"/>
              </a:rPr>
              <a:t>)</a:t>
            </a:r>
          </a:p>
        </p:txBody>
      </p:sp>
      <p:sp>
        <p:nvSpPr>
          <p:cNvPr id="72" name="Oval 71"/>
          <p:cNvSpPr/>
          <p:nvPr/>
        </p:nvSpPr>
        <p:spPr bwMode="auto">
          <a:xfrm>
            <a:off x="334566" y="3585300"/>
            <a:ext cx="1731265" cy="1215110"/>
          </a:xfrm>
          <a:prstGeom prst="ellipse">
            <a:avLst/>
          </a:prstGeom>
          <a:solidFill>
            <a:schemeClr val="accent2">
              <a:lumMod val="40000"/>
              <a:lumOff val="60000"/>
            </a:schemeClr>
          </a:solidFill>
          <a:ln w="9525"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ts val="432"/>
              </a:spcBef>
              <a:spcAft>
                <a:spcPct val="0"/>
              </a:spcAft>
              <a:buClrTx/>
              <a:buSzTx/>
              <a:buFontTx/>
              <a:buNone/>
              <a:tabLst/>
            </a:pPr>
            <a:r>
              <a:rPr kumimoji="0" lang="en-GB" sz="1600" b="1" i="0" u="none" strike="noStrike" cap="none" normalizeH="0" baseline="0" dirty="0" err="1" smtClean="0">
                <a:ln>
                  <a:noFill/>
                </a:ln>
                <a:solidFill>
                  <a:srgbClr val="FFFFFF"/>
                </a:solidFill>
                <a:effectLst/>
                <a:latin typeface="+mn-lt"/>
                <a:ea typeface="ＭＳ Ｐゴシック" pitchFamily="-80" charset="-128"/>
              </a:rPr>
              <a:t>Expansins</a:t>
            </a:r>
            <a:r>
              <a:rPr kumimoji="0" lang="en-GB" sz="1600" b="1" i="0" u="none" strike="noStrike" cap="none" normalizeH="0" baseline="0" dirty="0" smtClean="0">
                <a:ln>
                  <a:noFill/>
                </a:ln>
                <a:solidFill>
                  <a:srgbClr val="FFFFFF"/>
                </a:solidFill>
                <a:effectLst/>
                <a:latin typeface="+mn-lt"/>
                <a:ea typeface="ＭＳ Ｐゴシック" pitchFamily="-80" charset="-128"/>
              </a:rPr>
              <a:t> (non-catalytic)</a:t>
            </a:r>
          </a:p>
        </p:txBody>
      </p:sp>
      <p:sp>
        <p:nvSpPr>
          <p:cNvPr id="73" name="Oval 72"/>
          <p:cNvSpPr/>
          <p:nvPr/>
        </p:nvSpPr>
        <p:spPr bwMode="auto">
          <a:xfrm>
            <a:off x="5834093" y="3539489"/>
            <a:ext cx="2387359" cy="2772308"/>
          </a:xfrm>
          <a:prstGeom prst="ellipse">
            <a:avLst/>
          </a:prstGeom>
          <a:solidFill>
            <a:schemeClr val="accent5">
              <a:lumMod val="75000"/>
            </a:schemeClr>
          </a:solidFill>
          <a:ln w="9525"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ts val="432"/>
              </a:spcBef>
              <a:spcAft>
                <a:spcPct val="0"/>
              </a:spcAft>
              <a:buClrTx/>
              <a:buSzTx/>
              <a:buFontTx/>
              <a:buNone/>
              <a:tabLst/>
            </a:pPr>
            <a:r>
              <a:rPr kumimoji="0" lang="en-GB" sz="1600" b="1" i="0" u="none" strike="noStrike" cap="none" normalizeH="0" baseline="0" dirty="0" smtClean="0">
                <a:ln>
                  <a:noFill/>
                </a:ln>
                <a:solidFill>
                  <a:srgbClr val="FFFFFF"/>
                </a:solidFill>
                <a:effectLst/>
                <a:latin typeface="+mn-lt"/>
                <a:ea typeface="ＭＳ Ｐゴシック" pitchFamily="-80" charset="-128"/>
              </a:rPr>
              <a:t>Unspecific</a:t>
            </a:r>
            <a:r>
              <a:rPr kumimoji="0" lang="en-GB" sz="1600" b="1" i="0" u="none" strike="noStrike" cap="none" normalizeH="0" dirty="0" smtClean="0">
                <a:ln>
                  <a:noFill/>
                </a:ln>
                <a:solidFill>
                  <a:srgbClr val="FFFFFF"/>
                </a:solidFill>
                <a:effectLst/>
                <a:latin typeface="+mn-lt"/>
                <a:ea typeface="ＭＳ Ｐゴシック" pitchFamily="-80" charset="-128"/>
              </a:rPr>
              <a:t> </a:t>
            </a:r>
            <a:r>
              <a:rPr kumimoji="0" lang="en-GB" sz="1600" b="1" i="0" u="none" strike="noStrike" cap="none" normalizeH="0" dirty="0" err="1" smtClean="0">
                <a:ln>
                  <a:noFill/>
                </a:ln>
                <a:solidFill>
                  <a:srgbClr val="FFFFFF"/>
                </a:solidFill>
                <a:effectLst/>
                <a:latin typeface="+mn-lt"/>
                <a:ea typeface="ＭＳ Ｐゴシック" pitchFamily="-80" charset="-128"/>
              </a:rPr>
              <a:t>peroxygenases</a:t>
            </a:r>
            <a:r>
              <a:rPr kumimoji="0" lang="en-GB" sz="1600" b="1" i="0" u="none" strike="noStrike" cap="none" normalizeH="0" dirty="0" smtClean="0">
                <a:ln>
                  <a:noFill/>
                </a:ln>
                <a:solidFill>
                  <a:srgbClr val="FFFFFF"/>
                </a:solidFill>
                <a:effectLst/>
                <a:latin typeface="+mn-lt"/>
                <a:ea typeface="ＭＳ Ｐゴシック" pitchFamily="-80" charset="-128"/>
              </a:rPr>
              <a:t> (H</a:t>
            </a:r>
            <a:r>
              <a:rPr kumimoji="0" lang="en-GB" sz="1600" b="1" i="0" u="none" strike="noStrike" cap="none" normalizeH="0" baseline="-25000" dirty="0" smtClean="0">
                <a:ln>
                  <a:noFill/>
                </a:ln>
                <a:solidFill>
                  <a:srgbClr val="FFFFFF"/>
                </a:solidFill>
                <a:effectLst/>
                <a:latin typeface="+mn-lt"/>
                <a:ea typeface="ＭＳ Ｐゴシック" pitchFamily="-80" charset="-128"/>
              </a:rPr>
              <a:t>2</a:t>
            </a:r>
            <a:r>
              <a:rPr kumimoji="0" lang="en-GB" sz="1600" b="1" i="0" u="none" strike="noStrike" cap="none" normalizeH="0" dirty="0" smtClean="0">
                <a:ln>
                  <a:noFill/>
                </a:ln>
                <a:solidFill>
                  <a:srgbClr val="FFFFFF"/>
                </a:solidFill>
                <a:effectLst/>
                <a:latin typeface="+mn-lt"/>
                <a:ea typeface="ＭＳ Ｐゴシック" pitchFamily="-80" charset="-128"/>
              </a:rPr>
              <a:t>O</a:t>
            </a:r>
            <a:r>
              <a:rPr kumimoji="0" lang="en-GB" sz="1600" b="1" i="0" u="none" strike="noStrike" cap="none" normalizeH="0" baseline="-25000" dirty="0" smtClean="0">
                <a:ln>
                  <a:noFill/>
                </a:ln>
                <a:solidFill>
                  <a:srgbClr val="FFFFFF"/>
                </a:solidFill>
                <a:effectLst/>
                <a:latin typeface="+mn-lt"/>
                <a:ea typeface="ＭＳ Ｐゴシック" pitchFamily="-80" charset="-128"/>
              </a:rPr>
              <a:t>2</a:t>
            </a:r>
            <a:r>
              <a:rPr kumimoji="0" lang="en-GB" sz="1600" b="1" i="0" u="none" strike="noStrike" cap="none" normalizeH="0" dirty="0" smtClean="0">
                <a:ln>
                  <a:noFill/>
                </a:ln>
                <a:solidFill>
                  <a:srgbClr val="FFFFFF"/>
                </a:solidFill>
                <a:effectLst/>
                <a:latin typeface="+mn-lt"/>
                <a:ea typeface="ＭＳ Ｐゴシック" pitchFamily="-80" charset="-128"/>
              </a:rPr>
              <a:t> dependent, related to cytochrome P450)</a:t>
            </a:r>
            <a:endParaRPr kumimoji="0" lang="en-GB" sz="1600" b="1" i="0" u="none" strike="noStrike" cap="none" normalizeH="0" baseline="0" dirty="0" smtClean="0">
              <a:ln>
                <a:noFill/>
              </a:ln>
              <a:solidFill>
                <a:srgbClr val="FFFFFF"/>
              </a:solidFill>
              <a:effectLst/>
              <a:latin typeface="+mn-lt"/>
              <a:ea typeface="ＭＳ Ｐゴシック" pitchFamily="-80" charset="-128"/>
            </a:endParaRPr>
          </a:p>
        </p:txBody>
      </p:sp>
    </p:spTree>
    <p:extLst>
      <p:ext uri="{BB962C8B-B14F-4D97-AF65-F5344CB8AC3E}">
        <p14:creationId xmlns:p14="http://schemas.microsoft.com/office/powerpoint/2010/main" val="2366619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2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2" grpId="0" animBg="1"/>
      <p:bldP spid="7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lang="en-GB" dirty="0"/>
          </a:p>
        </p:txBody>
      </p:sp>
      <p:sp>
        <p:nvSpPr>
          <p:cNvPr id="3" name="Slide Number Placeholder 2"/>
          <p:cNvSpPr>
            <a:spLocks noGrp="1"/>
          </p:cNvSpPr>
          <p:nvPr>
            <p:ph type="sldNum" sz="quarter" idx="11"/>
          </p:nvPr>
        </p:nvSpPr>
        <p:spPr/>
        <p:txBody>
          <a:bodyPr/>
          <a:lstStyle/>
          <a:p>
            <a:fld id="{103EA872-A674-449B-A120-B97244F8E91D}" type="slidenum">
              <a:rPr lang="en-GB" smtClean="0"/>
              <a:pPr/>
              <a:t>29</a:t>
            </a:fld>
            <a:endParaRPr lang="en-GB" dirty="0"/>
          </a:p>
        </p:txBody>
      </p:sp>
      <p:sp>
        <p:nvSpPr>
          <p:cNvPr id="4" name="Slide Number Placeholder 4"/>
          <p:cNvSpPr txBox="1">
            <a:spLocks/>
          </p:cNvSpPr>
          <p:nvPr/>
        </p:nvSpPr>
        <p:spPr>
          <a:xfrm>
            <a:off x="11757025" y="6540499"/>
            <a:ext cx="357764" cy="317803"/>
          </a:xfrm>
          <a:prstGeom prst="rect">
            <a:avLst/>
          </a:prstGeom>
        </p:spPr>
        <p:txBody>
          <a:bodyPr vert="horz" lIns="0" tIns="0" rIns="0" bIns="0" rtlCol="0" anchor="ctr" anchorCtr="0"/>
          <a:lstStyle>
            <a:defPPr>
              <a:defRPr lang="da-DK"/>
            </a:defPPr>
            <a:lvl1pPr algn="l" rtl="0" fontAlgn="base">
              <a:spcBef>
                <a:spcPct val="50000"/>
              </a:spcBef>
              <a:spcAft>
                <a:spcPct val="0"/>
              </a:spcAft>
              <a:defRPr sz="700" b="1" kern="1200">
                <a:solidFill>
                  <a:schemeClr val="bg1"/>
                </a:solidFill>
                <a:latin typeface="+mn-lt"/>
                <a:ea typeface="ＭＳ Ｐゴシック" pitchFamily="-80" charset="-128"/>
                <a:cs typeface="+mn-cs"/>
              </a:defRPr>
            </a:lvl1pPr>
            <a:lvl2pPr marL="4572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2pPr>
            <a:lvl3pPr marL="9144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3pPr>
            <a:lvl4pPr marL="13716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4pPr>
            <a:lvl5pPr marL="18288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5pPr>
            <a:lvl6pPr marL="2286000" algn="l" defTabSz="914400" rtl="0" eaLnBrk="1" latinLnBrk="0" hangingPunct="1">
              <a:defRPr sz="1600" kern="1200">
                <a:solidFill>
                  <a:schemeClr val="tx1"/>
                </a:solidFill>
                <a:latin typeface="Verdana" pitchFamily="34" charset="0"/>
                <a:ea typeface="ＭＳ Ｐゴシック" pitchFamily="-80" charset="-128"/>
                <a:cs typeface="+mn-cs"/>
              </a:defRPr>
            </a:lvl6pPr>
            <a:lvl7pPr marL="2743200" algn="l" defTabSz="914400" rtl="0" eaLnBrk="1" latinLnBrk="0" hangingPunct="1">
              <a:defRPr sz="1600" kern="1200">
                <a:solidFill>
                  <a:schemeClr val="tx1"/>
                </a:solidFill>
                <a:latin typeface="Verdana" pitchFamily="34" charset="0"/>
                <a:ea typeface="ＭＳ Ｐゴシック" pitchFamily="-80" charset="-128"/>
                <a:cs typeface="+mn-cs"/>
              </a:defRPr>
            </a:lvl7pPr>
            <a:lvl8pPr marL="3200400" algn="l" defTabSz="914400" rtl="0" eaLnBrk="1" latinLnBrk="0" hangingPunct="1">
              <a:defRPr sz="1600" kern="1200">
                <a:solidFill>
                  <a:schemeClr val="tx1"/>
                </a:solidFill>
                <a:latin typeface="Verdana" pitchFamily="34" charset="0"/>
                <a:ea typeface="ＭＳ Ｐゴシック" pitchFamily="-80" charset="-128"/>
                <a:cs typeface="+mn-cs"/>
              </a:defRPr>
            </a:lvl8pPr>
            <a:lvl9pPr marL="3657600" algn="l" defTabSz="914400" rtl="0" eaLnBrk="1" latinLnBrk="0" hangingPunct="1">
              <a:defRPr sz="1600" kern="1200">
                <a:solidFill>
                  <a:schemeClr val="tx1"/>
                </a:solidFill>
                <a:latin typeface="Verdana" pitchFamily="34" charset="0"/>
                <a:ea typeface="ＭＳ Ｐゴシック" pitchFamily="-80" charset="-128"/>
                <a:cs typeface="+mn-cs"/>
              </a:defRPr>
            </a:lvl9pPr>
          </a:lstStyle>
          <a:p>
            <a:fld id="{103EA872-A674-449B-A120-B97244F8E91D}" type="slidenum">
              <a:rPr lang="en-GB" smtClean="0"/>
              <a:pPr/>
              <a:t>29</a:t>
            </a:fld>
            <a:endParaRPr lang="en-GB" dirty="0"/>
          </a:p>
        </p:txBody>
      </p:sp>
      <p:sp>
        <p:nvSpPr>
          <p:cNvPr id="5" name="Title 4">
            <a:extLst>
              <a:ext uri="{FF2B5EF4-FFF2-40B4-BE49-F238E27FC236}">
                <a16:creationId xmlns:a16="http://schemas.microsoft.com/office/drawing/2014/main" id="{43AB9D89-4678-4B3C-8679-3E429EFBB2DD}"/>
              </a:ext>
            </a:extLst>
          </p:cNvPr>
          <p:cNvSpPr txBox="1">
            <a:spLocks/>
          </p:cNvSpPr>
          <p:nvPr/>
        </p:nvSpPr>
        <p:spPr bwMode="auto">
          <a:xfrm>
            <a:off x="971200" y="302087"/>
            <a:ext cx="7687413" cy="9736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b" anchorCtr="0" compatLnSpc="1">
            <a:prstTxWarp prst="textNoShape">
              <a:avLst/>
            </a:prstTxWarp>
          </a:bodyPr>
          <a:lstStyle>
            <a:lvl1pPr algn="l" rtl="0" eaLnBrk="1" fontAlgn="base" hangingPunct="1">
              <a:spcBef>
                <a:spcPct val="0"/>
              </a:spcBef>
              <a:spcAft>
                <a:spcPct val="0"/>
              </a:spcAft>
              <a:defRPr sz="3000" b="1">
                <a:solidFill>
                  <a:srgbClr val="000000"/>
                </a:solidFill>
                <a:latin typeface="+mj-lt"/>
                <a:ea typeface="+mj-ea"/>
                <a:cs typeface="+mj-cs"/>
              </a:defRPr>
            </a:lvl1pPr>
            <a:lvl2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2pPr>
            <a:lvl3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3pPr>
            <a:lvl4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4pPr>
            <a:lvl5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5pPr>
            <a:lvl6pPr marL="4572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6pPr>
            <a:lvl7pPr marL="9144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7pPr>
            <a:lvl8pPr marL="13716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8pPr>
            <a:lvl9pPr marL="18288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9pPr>
          </a:lstStyle>
          <a:p>
            <a:r>
              <a:rPr lang="en-GB" kern="0" dirty="0" smtClean="0"/>
              <a:t>Acknowledgements</a:t>
            </a:r>
            <a:endParaRPr lang="en-GB" kern="0" dirty="0"/>
          </a:p>
        </p:txBody>
      </p:sp>
      <p:sp>
        <p:nvSpPr>
          <p:cNvPr id="6" name="Content Placeholder 5">
            <a:extLst>
              <a:ext uri="{FF2B5EF4-FFF2-40B4-BE49-F238E27FC236}">
                <a16:creationId xmlns:a16="http://schemas.microsoft.com/office/drawing/2014/main" id="{5A5890CD-8F90-4FE7-841F-F7B0C2865BA2}"/>
              </a:ext>
            </a:extLst>
          </p:cNvPr>
          <p:cNvSpPr txBox="1">
            <a:spLocks/>
          </p:cNvSpPr>
          <p:nvPr/>
        </p:nvSpPr>
        <p:spPr>
          <a:xfrm>
            <a:off x="4697325" y="1434273"/>
            <a:ext cx="4309087" cy="1348067"/>
          </a:xfrm>
          <a:prstGeom prst="rect">
            <a:avLst/>
          </a:prstGeom>
        </p:spPr>
        <p:txBody>
          <a:bodyPr/>
          <a:lstStyle>
            <a:lvl1pPr marL="198000" indent="-198000" algn="l" rtl="0" eaLnBrk="1" fontAlgn="base" hangingPunct="1">
              <a:spcBef>
                <a:spcPct val="20000"/>
              </a:spcBef>
              <a:spcAft>
                <a:spcPct val="0"/>
              </a:spcAft>
              <a:buChar char="•"/>
              <a:defRPr sz="1800">
                <a:solidFill>
                  <a:schemeClr val="tx1"/>
                </a:solidFill>
                <a:latin typeface="+mn-lt"/>
                <a:ea typeface="+mn-ea"/>
                <a:cs typeface="+mn-cs"/>
              </a:defRPr>
            </a:lvl1pPr>
            <a:lvl2pPr marL="414000" indent="-198000" algn="l" rtl="0" eaLnBrk="1" fontAlgn="base" hangingPunct="1">
              <a:spcBef>
                <a:spcPct val="20000"/>
              </a:spcBef>
              <a:spcAft>
                <a:spcPct val="0"/>
              </a:spcAft>
              <a:buChar char="–"/>
              <a:defRPr sz="1800">
                <a:solidFill>
                  <a:schemeClr val="tx1"/>
                </a:solidFill>
                <a:latin typeface="+mn-lt"/>
                <a:ea typeface="+mn-ea"/>
              </a:defRPr>
            </a:lvl2pPr>
            <a:lvl3pPr marL="615600" indent="-198000" algn="l" rtl="0" eaLnBrk="1" fontAlgn="base" hangingPunct="1">
              <a:spcBef>
                <a:spcPct val="20000"/>
              </a:spcBef>
              <a:spcAft>
                <a:spcPct val="0"/>
              </a:spcAft>
              <a:buChar char="•"/>
              <a:defRPr sz="1800">
                <a:solidFill>
                  <a:schemeClr val="tx1"/>
                </a:solidFill>
                <a:latin typeface="+mn-lt"/>
                <a:ea typeface="+mn-ea"/>
              </a:defRPr>
            </a:lvl3pPr>
            <a:lvl4pPr marL="828000" indent="-198000" algn="l" rtl="0" eaLnBrk="1" fontAlgn="base" hangingPunct="1">
              <a:spcBef>
                <a:spcPct val="20000"/>
              </a:spcBef>
              <a:spcAft>
                <a:spcPct val="0"/>
              </a:spcAft>
              <a:buChar char="–"/>
              <a:defRPr sz="1800">
                <a:solidFill>
                  <a:schemeClr val="tx1"/>
                </a:solidFill>
                <a:latin typeface="+mn-lt"/>
                <a:ea typeface="+mn-ea"/>
              </a:defRPr>
            </a:lvl4pPr>
            <a:lvl5pPr marL="1026000" indent="-198000" algn="l" rtl="0" eaLnBrk="1" fontAlgn="base" hangingPunct="1">
              <a:spcBef>
                <a:spcPct val="20000"/>
              </a:spcBef>
              <a:spcAft>
                <a:spcPct val="0"/>
              </a:spcAft>
              <a:buChar char="»"/>
              <a:defRPr sz="1800">
                <a:solidFill>
                  <a:schemeClr val="tx1"/>
                </a:solidFill>
                <a:latin typeface="+mn-lt"/>
                <a:ea typeface="+mn-ea"/>
              </a:defRPr>
            </a:lvl5pPr>
            <a:lvl6pPr marL="1026000" indent="-198000" algn="l" rtl="0" eaLnBrk="1" fontAlgn="base" hangingPunct="1">
              <a:spcBef>
                <a:spcPct val="20000"/>
              </a:spcBef>
              <a:spcAft>
                <a:spcPct val="0"/>
              </a:spcAft>
              <a:buChar char="»"/>
              <a:defRPr sz="1800">
                <a:solidFill>
                  <a:schemeClr val="tx1"/>
                </a:solidFill>
                <a:latin typeface="+mn-lt"/>
                <a:ea typeface="+mn-ea"/>
              </a:defRPr>
            </a:lvl6pPr>
            <a:lvl7pPr marL="1026000" indent="-198000" algn="l" rtl="0" eaLnBrk="1" fontAlgn="base" hangingPunct="1">
              <a:spcBef>
                <a:spcPct val="20000"/>
              </a:spcBef>
              <a:spcAft>
                <a:spcPct val="0"/>
              </a:spcAft>
              <a:buChar char="»"/>
              <a:defRPr sz="1800">
                <a:solidFill>
                  <a:schemeClr val="tx1"/>
                </a:solidFill>
                <a:latin typeface="+mn-lt"/>
                <a:ea typeface="+mn-ea"/>
              </a:defRPr>
            </a:lvl7pPr>
            <a:lvl8pPr marL="1026000" indent="-198000" algn="l" rtl="0" eaLnBrk="1" fontAlgn="base" hangingPunct="1">
              <a:spcBef>
                <a:spcPct val="20000"/>
              </a:spcBef>
              <a:spcAft>
                <a:spcPct val="0"/>
              </a:spcAft>
              <a:buChar char="»"/>
              <a:defRPr sz="1800">
                <a:solidFill>
                  <a:schemeClr val="tx1"/>
                </a:solidFill>
                <a:latin typeface="+mn-lt"/>
                <a:ea typeface="+mn-ea"/>
              </a:defRPr>
            </a:lvl8pPr>
            <a:lvl9pPr marL="1026000" indent="-198000" algn="l" rtl="0" eaLnBrk="1" fontAlgn="base" hangingPunct="1">
              <a:spcBef>
                <a:spcPct val="20000"/>
              </a:spcBef>
              <a:spcAft>
                <a:spcPct val="0"/>
              </a:spcAft>
              <a:buChar char="»"/>
              <a:defRPr sz="1800">
                <a:solidFill>
                  <a:schemeClr val="tx1"/>
                </a:solidFill>
                <a:latin typeface="+mn-lt"/>
                <a:ea typeface="+mn-ea"/>
              </a:defRPr>
            </a:lvl9pPr>
          </a:lstStyle>
          <a:p>
            <a:pPr marL="0" indent="0">
              <a:buFontTx/>
              <a:buNone/>
            </a:pPr>
            <a:r>
              <a:rPr lang="en-GB" kern="0" dirty="0" smtClean="0"/>
              <a:t>Caroline Mosbech, PhD </a:t>
            </a:r>
            <a:r>
              <a:rPr lang="en-GB" kern="0" dirty="0" err="1" smtClean="0"/>
              <a:t>Novozymes</a:t>
            </a:r>
            <a:r>
              <a:rPr lang="en-GB" kern="0" dirty="0" smtClean="0"/>
              <a:t> A/S</a:t>
            </a:r>
          </a:p>
          <a:p>
            <a:pPr marL="0" indent="0">
              <a:buNone/>
            </a:pPr>
            <a:r>
              <a:rPr lang="en-GB" kern="0" dirty="0" smtClean="0"/>
              <a:t>Heidi </a:t>
            </a:r>
            <a:r>
              <a:rPr lang="en-GB" kern="0" dirty="0"/>
              <a:t>Asschenfeldt </a:t>
            </a:r>
            <a:r>
              <a:rPr lang="en-GB" kern="0" dirty="0" smtClean="0"/>
              <a:t>Ernst, PhD Agilent Technologies</a:t>
            </a:r>
            <a:endParaRPr lang="en-GB" kern="0" dirty="0"/>
          </a:p>
          <a:p>
            <a:pPr marL="0" indent="0">
              <a:buFontTx/>
              <a:buNone/>
            </a:pPr>
            <a:endParaRPr lang="en-GB" kern="0" dirty="0" smtClean="0"/>
          </a:p>
          <a:p>
            <a:endParaRPr lang="en-GB" kern="0" dirty="0" smtClean="0"/>
          </a:p>
          <a:p>
            <a:pPr marL="0" indent="0">
              <a:buFontTx/>
              <a:buNone/>
            </a:pPr>
            <a:endParaRPr lang="en-GB" kern="0" dirty="0" smtClean="0"/>
          </a:p>
          <a:p>
            <a:pPr marL="0" indent="0">
              <a:buFontTx/>
              <a:buNone/>
            </a:pPr>
            <a:endParaRPr lang="en-GB" kern="0" dirty="0" smtClean="0"/>
          </a:p>
        </p:txBody>
      </p:sp>
      <p:sp>
        <p:nvSpPr>
          <p:cNvPr id="7" name="Content Placeholder 9"/>
          <p:cNvSpPr txBox="1">
            <a:spLocks/>
          </p:cNvSpPr>
          <p:nvPr/>
        </p:nvSpPr>
        <p:spPr>
          <a:xfrm>
            <a:off x="838622" y="1468420"/>
            <a:ext cx="3573732" cy="3564869"/>
          </a:xfrm>
          <a:prstGeom prst="rect">
            <a:avLst/>
          </a:prstGeom>
        </p:spPr>
        <p:txBody>
          <a:bodyPr/>
          <a:lstStyle>
            <a:lvl1pPr marL="198000" indent="-198000" algn="l" rtl="0" eaLnBrk="1" fontAlgn="base" hangingPunct="1">
              <a:spcBef>
                <a:spcPct val="20000"/>
              </a:spcBef>
              <a:spcAft>
                <a:spcPct val="0"/>
              </a:spcAft>
              <a:buChar char="•"/>
              <a:defRPr sz="1800">
                <a:solidFill>
                  <a:schemeClr val="tx1"/>
                </a:solidFill>
                <a:latin typeface="+mn-lt"/>
                <a:ea typeface="+mn-ea"/>
                <a:cs typeface="+mn-cs"/>
              </a:defRPr>
            </a:lvl1pPr>
            <a:lvl2pPr marL="414000" indent="-198000" algn="l" rtl="0" eaLnBrk="1" fontAlgn="base" hangingPunct="1">
              <a:spcBef>
                <a:spcPct val="20000"/>
              </a:spcBef>
              <a:spcAft>
                <a:spcPct val="0"/>
              </a:spcAft>
              <a:buChar char="–"/>
              <a:defRPr sz="1800">
                <a:solidFill>
                  <a:schemeClr val="tx1"/>
                </a:solidFill>
                <a:latin typeface="+mn-lt"/>
                <a:ea typeface="+mn-ea"/>
              </a:defRPr>
            </a:lvl2pPr>
            <a:lvl3pPr marL="615600" indent="-198000" algn="l" rtl="0" eaLnBrk="1" fontAlgn="base" hangingPunct="1">
              <a:spcBef>
                <a:spcPct val="20000"/>
              </a:spcBef>
              <a:spcAft>
                <a:spcPct val="0"/>
              </a:spcAft>
              <a:buChar char="•"/>
              <a:defRPr sz="1800">
                <a:solidFill>
                  <a:schemeClr val="tx1"/>
                </a:solidFill>
                <a:latin typeface="+mn-lt"/>
                <a:ea typeface="+mn-ea"/>
              </a:defRPr>
            </a:lvl3pPr>
            <a:lvl4pPr marL="828000" indent="-198000" algn="l" rtl="0" eaLnBrk="1" fontAlgn="base" hangingPunct="1">
              <a:spcBef>
                <a:spcPct val="20000"/>
              </a:spcBef>
              <a:spcAft>
                <a:spcPct val="0"/>
              </a:spcAft>
              <a:buChar char="–"/>
              <a:defRPr sz="1800">
                <a:solidFill>
                  <a:schemeClr val="tx1"/>
                </a:solidFill>
                <a:latin typeface="+mn-lt"/>
                <a:ea typeface="+mn-ea"/>
              </a:defRPr>
            </a:lvl4pPr>
            <a:lvl5pPr marL="1026000" indent="-198000" algn="l" rtl="0" eaLnBrk="1" fontAlgn="base" hangingPunct="1">
              <a:spcBef>
                <a:spcPct val="20000"/>
              </a:spcBef>
              <a:spcAft>
                <a:spcPct val="0"/>
              </a:spcAft>
              <a:buChar char="»"/>
              <a:defRPr sz="1800">
                <a:solidFill>
                  <a:schemeClr val="tx1"/>
                </a:solidFill>
                <a:latin typeface="+mn-lt"/>
                <a:ea typeface="+mn-ea"/>
              </a:defRPr>
            </a:lvl5pPr>
            <a:lvl6pPr marL="1026000" indent="-198000" algn="l" rtl="0" eaLnBrk="1" fontAlgn="base" hangingPunct="1">
              <a:spcBef>
                <a:spcPct val="20000"/>
              </a:spcBef>
              <a:spcAft>
                <a:spcPct val="0"/>
              </a:spcAft>
              <a:buChar char="»"/>
              <a:defRPr sz="1800">
                <a:solidFill>
                  <a:schemeClr val="tx1"/>
                </a:solidFill>
                <a:latin typeface="+mn-lt"/>
                <a:ea typeface="+mn-ea"/>
              </a:defRPr>
            </a:lvl6pPr>
            <a:lvl7pPr marL="1026000" indent="-198000" algn="l" rtl="0" eaLnBrk="1" fontAlgn="base" hangingPunct="1">
              <a:spcBef>
                <a:spcPct val="20000"/>
              </a:spcBef>
              <a:spcAft>
                <a:spcPct val="0"/>
              </a:spcAft>
              <a:buChar char="»"/>
              <a:defRPr sz="1800">
                <a:solidFill>
                  <a:schemeClr val="tx1"/>
                </a:solidFill>
                <a:latin typeface="+mn-lt"/>
                <a:ea typeface="+mn-ea"/>
              </a:defRPr>
            </a:lvl7pPr>
            <a:lvl8pPr marL="1026000" indent="-198000" algn="l" rtl="0" eaLnBrk="1" fontAlgn="base" hangingPunct="1">
              <a:spcBef>
                <a:spcPct val="20000"/>
              </a:spcBef>
              <a:spcAft>
                <a:spcPct val="0"/>
              </a:spcAft>
              <a:buChar char="»"/>
              <a:defRPr sz="1800">
                <a:solidFill>
                  <a:schemeClr val="tx1"/>
                </a:solidFill>
                <a:latin typeface="+mn-lt"/>
                <a:ea typeface="+mn-ea"/>
              </a:defRPr>
            </a:lvl8pPr>
            <a:lvl9pPr marL="1026000" indent="-198000" algn="l" rtl="0" eaLnBrk="1" fontAlgn="base" hangingPunct="1">
              <a:spcBef>
                <a:spcPct val="20000"/>
              </a:spcBef>
              <a:spcAft>
                <a:spcPct val="0"/>
              </a:spcAft>
              <a:buChar char="»"/>
              <a:defRPr sz="1800">
                <a:solidFill>
                  <a:schemeClr val="tx1"/>
                </a:solidFill>
                <a:latin typeface="+mn-lt"/>
                <a:ea typeface="+mn-ea"/>
              </a:defRPr>
            </a:lvl9pPr>
          </a:lstStyle>
          <a:p>
            <a:pPr marL="0" indent="0">
              <a:buFontTx/>
              <a:buNone/>
            </a:pPr>
            <a:r>
              <a:rPr lang="en-GB" kern="0" dirty="0" err="1" smtClean="0"/>
              <a:t>Prof.</a:t>
            </a:r>
            <a:r>
              <a:rPr lang="en-GB" kern="0" dirty="0" smtClean="0"/>
              <a:t> Anne Meyer</a:t>
            </a:r>
          </a:p>
          <a:p>
            <a:pPr marL="0" indent="0">
              <a:buFontTx/>
              <a:buNone/>
            </a:pPr>
            <a:r>
              <a:rPr lang="en-GB" kern="0" dirty="0" smtClean="0"/>
              <a:t>Senior Researcher Jesper Holck</a:t>
            </a:r>
          </a:p>
          <a:p>
            <a:pPr marL="0" indent="0">
              <a:buFontTx/>
              <a:buNone/>
            </a:pPr>
            <a:r>
              <a:rPr lang="en-GB" kern="0" dirty="0" smtClean="0"/>
              <a:t>Post Doc Line Munk</a:t>
            </a:r>
          </a:p>
          <a:p>
            <a:pPr marL="0" indent="0">
              <a:buNone/>
            </a:pPr>
            <a:r>
              <a:rPr lang="en-GB" kern="0" dirty="0" smtClean="0"/>
              <a:t>Post Doc Valentina Perna</a:t>
            </a:r>
          </a:p>
          <a:p>
            <a:pPr marL="0" indent="0">
              <a:buNone/>
            </a:pPr>
            <a:r>
              <a:rPr lang="en-GB" kern="0" dirty="0" smtClean="0"/>
              <a:t>Post </a:t>
            </a:r>
            <a:r>
              <a:rPr lang="en-GB" kern="0" dirty="0"/>
              <a:t>Doc Kristian </a:t>
            </a:r>
            <a:r>
              <a:rPr lang="en-GB" kern="0" dirty="0" smtClean="0"/>
              <a:t>Barrett</a:t>
            </a:r>
          </a:p>
          <a:p>
            <a:pPr marL="0" indent="0">
              <a:buNone/>
            </a:pPr>
            <a:r>
              <a:rPr lang="en-GB" kern="0" dirty="0" smtClean="0"/>
              <a:t>Post Doc Caio </a:t>
            </a:r>
            <a:endParaRPr lang="en-GB" kern="0" dirty="0"/>
          </a:p>
          <a:p>
            <a:pPr marL="0" indent="0">
              <a:buFontTx/>
              <a:buNone/>
            </a:pPr>
            <a:endParaRPr lang="en-GB" kern="0" dirty="0" smtClean="0"/>
          </a:p>
        </p:txBody>
      </p:sp>
      <p:sp>
        <p:nvSpPr>
          <p:cNvPr id="8" name="Slide Number Placeholder 3"/>
          <p:cNvSpPr txBox="1">
            <a:spLocks/>
          </p:cNvSpPr>
          <p:nvPr/>
        </p:nvSpPr>
        <p:spPr>
          <a:xfrm>
            <a:off x="11506451" y="6541200"/>
            <a:ext cx="357114" cy="317102"/>
          </a:xfrm>
          <a:prstGeom prst="rect">
            <a:avLst/>
          </a:prstGeom>
        </p:spPr>
        <p:txBody>
          <a:bodyPr vert="horz" lIns="0" tIns="0" rIns="0" bIns="0" rtlCol="0" anchor="ctr" anchorCtr="0"/>
          <a:lstStyle>
            <a:defPPr>
              <a:defRPr lang="da-DK"/>
            </a:defPPr>
            <a:lvl1pPr algn="l" rtl="0" fontAlgn="base">
              <a:spcBef>
                <a:spcPct val="50000"/>
              </a:spcBef>
              <a:spcAft>
                <a:spcPct val="0"/>
              </a:spcAft>
              <a:defRPr sz="700" b="1" kern="1200">
                <a:solidFill>
                  <a:schemeClr val="bg1"/>
                </a:solidFill>
                <a:latin typeface="+mn-lt"/>
                <a:ea typeface="ＭＳ Ｐゴシック" pitchFamily="-80" charset="-128"/>
                <a:cs typeface="+mn-cs"/>
              </a:defRPr>
            </a:lvl1pPr>
            <a:lvl2pPr marL="4572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2pPr>
            <a:lvl3pPr marL="9144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3pPr>
            <a:lvl4pPr marL="13716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4pPr>
            <a:lvl5pPr marL="18288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5pPr>
            <a:lvl6pPr marL="2286000" algn="l" defTabSz="914400" rtl="0" eaLnBrk="1" latinLnBrk="0" hangingPunct="1">
              <a:defRPr sz="1600" kern="1200">
                <a:solidFill>
                  <a:schemeClr val="tx1"/>
                </a:solidFill>
                <a:latin typeface="Verdana" pitchFamily="34" charset="0"/>
                <a:ea typeface="ＭＳ Ｐゴシック" pitchFamily="-80" charset="-128"/>
                <a:cs typeface="+mn-cs"/>
              </a:defRPr>
            </a:lvl6pPr>
            <a:lvl7pPr marL="2743200" algn="l" defTabSz="914400" rtl="0" eaLnBrk="1" latinLnBrk="0" hangingPunct="1">
              <a:defRPr sz="1600" kern="1200">
                <a:solidFill>
                  <a:schemeClr val="tx1"/>
                </a:solidFill>
                <a:latin typeface="Verdana" pitchFamily="34" charset="0"/>
                <a:ea typeface="ＭＳ Ｐゴシック" pitchFamily="-80" charset="-128"/>
                <a:cs typeface="+mn-cs"/>
              </a:defRPr>
            </a:lvl7pPr>
            <a:lvl8pPr marL="3200400" algn="l" defTabSz="914400" rtl="0" eaLnBrk="1" latinLnBrk="0" hangingPunct="1">
              <a:defRPr sz="1600" kern="1200">
                <a:solidFill>
                  <a:schemeClr val="tx1"/>
                </a:solidFill>
                <a:latin typeface="Verdana" pitchFamily="34" charset="0"/>
                <a:ea typeface="ＭＳ Ｐゴシック" pitchFamily="-80" charset="-128"/>
                <a:cs typeface="+mn-cs"/>
              </a:defRPr>
            </a:lvl8pPr>
            <a:lvl9pPr marL="3657600" algn="l" defTabSz="914400" rtl="0" eaLnBrk="1" latinLnBrk="0" hangingPunct="1">
              <a:defRPr sz="1600" kern="1200">
                <a:solidFill>
                  <a:schemeClr val="tx1"/>
                </a:solidFill>
                <a:latin typeface="Verdana" pitchFamily="34" charset="0"/>
                <a:ea typeface="ＭＳ Ｐゴシック" pitchFamily="-80" charset="-128"/>
                <a:cs typeface="+mn-cs"/>
              </a:defRPr>
            </a:lvl9pPr>
          </a:lstStyle>
          <a:p>
            <a:fld id="{103EA872-A674-449B-A120-B97244F8E91D}" type="slidenum">
              <a:rPr lang="en-GB" smtClean="0"/>
              <a:pPr/>
              <a:t>29</a:t>
            </a:fld>
            <a:endParaRPr lang="en-GB"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16251" y="40661408"/>
            <a:ext cx="1928328" cy="1948113"/>
          </a:xfrm>
          <a:prstGeom prst="rect">
            <a:avLst/>
          </a:prstGeom>
        </p:spPr>
      </p:pic>
      <p:pic>
        <p:nvPicPr>
          <p:cNvPr id="11" name="Picture 2" descr="http://novonordiskfonden.dk/sites/all/themes/novonordiskfonden_temp/img/nnf_1line_blue_RGB_55pct_opacit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8591" y="4836883"/>
            <a:ext cx="3354060" cy="28509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2311" y="5409652"/>
            <a:ext cx="2176287" cy="345645"/>
          </a:xfrm>
          <a:prstGeom prst="rect">
            <a:avLst/>
          </a:prstGeom>
        </p:spPr>
      </p:pic>
      <p:pic>
        <p:nvPicPr>
          <p:cNvPr id="14" name="Picture 13"/>
          <p:cNvPicPr>
            <a:picLocks noChangeAspect="1"/>
          </p:cNvPicPr>
          <p:nvPr/>
        </p:nvPicPr>
        <p:blipFill>
          <a:blip r:embed="rId5"/>
          <a:stretch>
            <a:fillRect/>
          </a:stretch>
        </p:blipFill>
        <p:spPr>
          <a:xfrm>
            <a:off x="8948858" y="563359"/>
            <a:ext cx="3244423" cy="1690021"/>
          </a:xfrm>
          <a:prstGeom prst="rect">
            <a:avLst/>
          </a:prstGeom>
        </p:spPr>
      </p:pic>
      <p:sp>
        <p:nvSpPr>
          <p:cNvPr id="15" name="Content Placeholder 9"/>
          <p:cNvSpPr txBox="1">
            <a:spLocks/>
          </p:cNvSpPr>
          <p:nvPr/>
        </p:nvSpPr>
        <p:spPr>
          <a:xfrm>
            <a:off x="9006412" y="1874212"/>
            <a:ext cx="2500039" cy="982310"/>
          </a:xfrm>
          <a:prstGeom prst="rect">
            <a:avLst/>
          </a:prstGeom>
        </p:spPr>
        <p:txBody>
          <a:bodyPr/>
          <a:lstStyle>
            <a:lvl1pPr marL="198000" indent="-198000" algn="l" rtl="0" eaLnBrk="1" fontAlgn="base" hangingPunct="1">
              <a:spcBef>
                <a:spcPct val="20000"/>
              </a:spcBef>
              <a:spcAft>
                <a:spcPct val="0"/>
              </a:spcAft>
              <a:buChar char="•"/>
              <a:defRPr sz="1800">
                <a:solidFill>
                  <a:schemeClr val="tx1"/>
                </a:solidFill>
                <a:latin typeface="+mn-lt"/>
                <a:ea typeface="+mn-ea"/>
                <a:cs typeface="+mn-cs"/>
              </a:defRPr>
            </a:lvl1pPr>
            <a:lvl2pPr marL="414000" indent="-198000" algn="l" rtl="0" eaLnBrk="1" fontAlgn="base" hangingPunct="1">
              <a:spcBef>
                <a:spcPct val="20000"/>
              </a:spcBef>
              <a:spcAft>
                <a:spcPct val="0"/>
              </a:spcAft>
              <a:buChar char="–"/>
              <a:defRPr sz="1800">
                <a:solidFill>
                  <a:schemeClr val="tx1"/>
                </a:solidFill>
                <a:latin typeface="+mn-lt"/>
                <a:ea typeface="+mn-ea"/>
              </a:defRPr>
            </a:lvl2pPr>
            <a:lvl3pPr marL="615600" indent="-198000" algn="l" rtl="0" eaLnBrk="1" fontAlgn="base" hangingPunct="1">
              <a:spcBef>
                <a:spcPct val="20000"/>
              </a:spcBef>
              <a:spcAft>
                <a:spcPct val="0"/>
              </a:spcAft>
              <a:buChar char="•"/>
              <a:defRPr sz="1800">
                <a:solidFill>
                  <a:schemeClr val="tx1"/>
                </a:solidFill>
                <a:latin typeface="+mn-lt"/>
                <a:ea typeface="+mn-ea"/>
              </a:defRPr>
            </a:lvl3pPr>
            <a:lvl4pPr marL="828000" indent="-198000" algn="l" rtl="0" eaLnBrk="1" fontAlgn="base" hangingPunct="1">
              <a:spcBef>
                <a:spcPct val="20000"/>
              </a:spcBef>
              <a:spcAft>
                <a:spcPct val="0"/>
              </a:spcAft>
              <a:buChar char="–"/>
              <a:defRPr sz="1800">
                <a:solidFill>
                  <a:schemeClr val="tx1"/>
                </a:solidFill>
                <a:latin typeface="+mn-lt"/>
                <a:ea typeface="+mn-ea"/>
              </a:defRPr>
            </a:lvl4pPr>
            <a:lvl5pPr marL="1026000" indent="-198000" algn="l" rtl="0" eaLnBrk="1" fontAlgn="base" hangingPunct="1">
              <a:spcBef>
                <a:spcPct val="20000"/>
              </a:spcBef>
              <a:spcAft>
                <a:spcPct val="0"/>
              </a:spcAft>
              <a:buChar char="»"/>
              <a:defRPr sz="1800">
                <a:solidFill>
                  <a:schemeClr val="tx1"/>
                </a:solidFill>
                <a:latin typeface="+mn-lt"/>
                <a:ea typeface="+mn-ea"/>
              </a:defRPr>
            </a:lvl5pPr>
            <a:lvl6pPr marL="1026000" indent="-198000" algn="l" rtl="0" eaLnBrk="1" fontAlgn="base" hangingPunct="1">
              <a:spcBef>
                <a:spcPct val="20000"/>
              </a:spcBef>
              <a:spcAft>
                <a:spcPct val="0"/>
              </a:spcAft>
              <a:buChar char="»"/>
              <a:defRPr sz="1800">
                <a:solidFill>
                  <a:schemeClr val="tx1"/>
                </a:solidFill>
                <a:latin typeface="+mn-lt"/>
                <a:ea typeface="+mn-ea"/>
              </a:defRPr>
            </a:lvl6pPr>
            <a:lvl7pPr marL="1026000" indent="-198000" algn="l" rtl="0" eaLnBrk="1" fontAlgn="base" hangingPunct="1">
              <a:spcBef>
                <a:spcPct val="20000"/>
              </a:spcBef>
              <a:spcAft>
                <a:spcPct val="0"/>
              </a:spcAft>
              <a:buChar char="»"/>
              <a:defRPr sz="1800">
                <a:solidFill>
                  <a:schemeClr val="tx1"/>
                </a:solidFill>
                <a:latin typeface="+mn-lt"/>
                <a:ea typeface="+mn-ea"/>
              </a:defRPr>
            </a:lvl7pPr>
            <a:lvl8pPr marL="1026000" indent="-198000" algn="l" rtl="0" eaLnBrk="1" fontAlgn="base" hangingPunct="1">
              <a:spcBef>
                <a:spcPct val="20000"/>
              </a:spcBef>
              <a:spcAft>
                <a:spcPct val="0"/>
              </a:spcAft>
              <a:buChar char="»"/>
              <a:defRPr sz="1800">
                <a:solidFill>
                  <a:schemeClr val="tx1"/>
                </a:solidFill>
                <a:latin typeface="+mn-lt"/>
                <a:ea typeface="+mn-ea"/>
              </a:defRPr>
            </a:lvl8pPr>
            <a:lvl9pPr marL="1026000" indent="-198000" algn="l" rtl="0" eaLnBrk="1" fontAlgn="base" hangingPunct="1">
              <a:spcBef>
                <a:spcPct val="20000"/>
              </a:spcBef>
              <a:spcAft>
                <a:spcPct val="0"/>
              </a:spcAft>
              <a:buChar char="»"/>
              <a:defRPr sz="1800">
                <a:solidFill>
                  <a:schemeClr val="tx1"/>
                </a:solidFill>
                <a:latin typeface="+mn-lt"/>
                <a:ea typeface="+mn-ea"/>
              </a:defRPr>
            </a:lvl9pPr>
          </a:lstStyle>
          <a:p>
            <a:pPr marL="0" indent="0">
              <a:buFontTx/>
              <a:buNone/>
            </a:pPr>
            <a:r>
              <a:rPr lang="en-GB" kern="0" dirty="0" err="1" smtClean="0"/>
              <a:t>Prof.</a:t>
            </a:r>
            <a:r>
              <a:rPr lang="en-GB" kern="0" dirty="0" smtClean="0"/>
              <a:t> Sine Larsen</a:t>
            </a:r>
          </a:p>
          <a:p>
            <a:pPr marL="0" indent="0">
              <a:buFontTx/>
              <a:buNone/>
            </a:pPr>
            <a:r>
              <a:rPr lang="en-GB" kern="0" dirty="0" smtClean="0"/>
              <a:t>Associate </a:t>
            </a:r>
            <a:r>
              <a:rPr lang="en-GB" kern="0" dirty="0" err="1" smtClean="0"/>
              <a:t>Prof.</a:t>
            </a:r>
            <a:r>
              <a:rPr lang="en-GB" kern="0" dirty="0" smtClean="0"/>
              <a:t> Annette Eva Langkilde</a:t>
            </a:r>
          </a:p>
        </p:txBody>
      </p:sp>
      <p:sp>
        <p:nvSpPr>
          <p:cNvPr id="17" name="Content Placeholder 9"/>
          <p:cNvSpPr txBox="1">
            <a:spLocks/>
          </p:cNvSpPr>
          <p:nvPr/>
        </p:nvSpPr>
        <p:spPr>
          <a:xfrm>
            <a:off x="9006412" y="3975966"/>
            <a:ext cx="2624278" cy="306534"/>
          </a:xfrm>
          <a:prstGeom prst="rect">
            <a:avLst/>
          </a:prstGeom>
        </p:spPr>
        <p:txBody>
          <a:bodyPr/>
          <a:lstStyle>
            <a:lvl1pPr marL="198000" indent="-198000" algn="l" rtl="0" eaLnBrk="1" fontAlgn="base" hangingPunct="1">
              <a:spcBef>
                <a:spcPct val="20000"/>
              </a:spcBef>
              <a:spcAft>
                <a:spcPct val="0"/>
              </a:spcAft>
              <a:buChar char="•"/>
              <a:defRPr sz="1800">
                <a:solidFill>
                  <a:schemeClr val="tx1"/>
                </a:solidFill>
                <a:latin typeface="+mn-lt"/>
                <a:ea typeface="+mn-ea"/>
                <a:cs typeface="+mn-cs"/>
              </a:defRPr>
            </a:lvl1pPr>
            <a:lvl2pPr marL="414000" indent="-198000" algn="l" rtl="0" eaLnBrk="1" fontAlgn="base" hangingPunct="1">
              <a:spcBef>
                <a:spcPct val="20000"/>
              </a:spcBef>
              <a:spcAft>
                <a:spcPct val="0"/>
              </a:spcAft>
              <a:buChar char="–"/>
              <a:defRPr sz="1800">
                <a:solidFill>
                  <a:schemeClr val="tx1"/>
                </a:solidFill>
                <a:latin typeface="+mn-lt"/>
                <a:ea typeface="+mn-ea"/>
              </a:defRPr>
            </a:lvl2pPr>
            <a:lvl3pPr marL="615600" indent="-198000" algn="l" rtl="0" eaLnBrk="1" fontAlgn="base" hangingPunct="1">
              <a:spcBef>
                <a:spcPct val="20000"/>
              </a:spcBef>
              <a:spcAft>
                <a:spcPct val="0"/>
              </a:spcAft>
              <a:buChar char="•"/>
              <a:defRPr sz="1800">
                <a:solidFill>
                  <a:schemeClr val="tx1"/>
                </a:solidFill>
                <a:latin typeface="+mn-lt"/>
                <a:ea typeface="+mn-ea"/>
              </a:defRPr>
            </a:lvl3pPr>
            <a:lvl4pPr marL="828000" indent="-198000" algn="l" rtl="0" eaLnBrk="1" fontAlgn="base" hangingPunct="1">
              <a:spcBef>
                <a:spcPct val="20000"/>
              </a:spcBef>
              <a:spcAft>
                <a:spcPct val="0"/>
              </a:spcAft>
              <a:buChar char="–"/>
              <a:defRPr sz="1800">
                <a:solidFill>
                  <a:schemeClr val="tx1"/>
                </a:solidFill>
                <a:latin typeface="+mn-lt"/>
                <a:ea typeface="+mn-ea"/>
              </a:defRPr>
            </a:lvl4pPr>
            <a:lvl5pPr marL="1026000" indent="-198000" algn="l" rtl="0" eaLnBrk="1" fontAlgn="base" hangingPunct="1">
              <a:spcBef>
                <a:spcPct val="20000"/>
              </a:spcBef>
              <a:spcAft>
                <a:spcPct val="0"/>
              </a:spcAft>
              <a:buChar char="»"/>
              <a:defRPr sz="1800">
                <a:solidFill>
                  <a:schemeClr val="tx1"/>
                </a:solidFill>
                <a:latin typeface="+mn-lt"/>
                <a:ea typeface="+mn-ea"/>
              </a:defRPr>
            </a:lvl5pPr>
            <a:lvl6pPr marL="1026000" indent="-198000" algn="l" rtl="0" eaLnBrk="1" fontAlgn="base" hangingPunct="1">
              <a:spcBef>
                <a:spcPct val="20000"/>
              </a:spcBef>
              <a:spcAft>
                <a:spcPct val="0"/>
              </a:spcAft>
              <a:buChar char="»"/>
              <a:defRPr sz="1800">
                <a:solidFill>
                  <a:schemeClr val="tx1"/>
                </a:solidFill>
                <a:latin typeface="+mn-lt"/>
                <a:ea typeface="+mn-ea"/>
              </a:defRPr>
            </a:lvl6pPr>
            <a:lvl7pPr marL="1026000" indent="-198000" algn="l" rtl="0" eaLnBrk="1" fontAlgn="base" hangingPunct="1">
              <a:spcBef>
                <a:spcPct val="20000"/>
              </a:spcBef>
              <a:spcAft>
                <a:spcPct val="0"/>
              </a:spcAft>
              <a:buChar char="»"/>
              <a:defRPr sz="1800">
                <a:solidFill>
                  <a:schemeClr val="tx1"/>
                </a:solidFill>
                <a:latin typeface="+mn-lt"/>
                <a:ea typeface="+mn-ea"/>
              </a:defRPr>
            </a:lvl7pPr>
            <a:lvl8pPr marL="1026000" indent="-198000" algn="l" rtl="0" eaLnBrk="1" fontAlgn="base" hangingPunct="1">
              <a:spcBef>
                <a:spcPct val="20000"/>
              </a:spcBef>
              <a:spcAft>
                <a:spcPct val="0"/>
              </a:spcAft>
              <a:buChar char="»"/>
              <a:defRPr sz="1800">
                <a:solidFill>
                  <a:schemeClr val="tx1"/>
                </a:solidFill>
                <a:latin typeface="+mn-lt"/>
                <a:ea typeface="+mn-ea"/>
              </a:defRPr>
            </a:lvl8pPr>
            <a:lvl9pPr marL="1026000" indent="-198000" algn="l" rtl="0" eaLnBrk="1" fontAlgn="base" hangingPunct="1">
              <a:spcBef>
                <a:spcPct val="20000"/>
              </a:spcBef>
              <a:spcAft>
                <a:spcPct val="0"/>
              </a:spcAft>
              <a:buChar char="»"/>
              <a:defRPr sz="1800">
                <a:solidFill>
                  <a:schemeClr val="tx1"/>
                </a:solidFill>
                <a:latin typeface="+mn-lt"/>
                <a:ea typeface="+mn-ea"/>
              </a:defRPr>
            </a:lvl9pPr>
          </a:lstStyle>
          <a:p>
            <a:pPr marL="0" indent="0">
              <a:buFontTx/>
              <a:buNone/>
            </a:pPr>
            <a:r>
              <a:rPr lang="en-GB" kern="0" dirty="0" err="1" smtClean="0"/>
              <a:t>Prof.</a:t>
            </a:r>
            <a:r>
              <a:rPr lang="en-GB" kern="0" dirty="0" smtClean="0"/>
              <a:t> Finn L. Aachmann </a:t>
            </a:r>
          </a:p>
          <a:p>
            <a:pPr marL="0" indent="0">
              <a:buFontTx/>
              <a:buNone/>
            </a:pPr>
            <a:r>
              <a:rPr lang="en-GB" kern="0" dirty="0" smtClean="0"/>
              <a:t>Post Doc Leesa Klau</a:t>
            </a:r>
          </a:p>
        </p:txBody>
      </p:sp>
      <p:pic>
        <p:nvPicPr>
          <p:cNvPr id="18" name="Picture 17"/>
          <p:cNvPicPr>
            <a:picLocks noChangeAspect="1"/>
          </p:cNvPicPr>
          <p:nvPr/>
        </p:nvPicPr>
        <p:blipFill>
          <a:blip r:embed="rId6"/>
          <a:stretch>
            <a:fillRect/>
          </a:stretch>
        </p:blipFill>
        <p:spPr>
          <a:xfrm>
            <a:off x="9107636" y="3167175"/>
            <a:ext cx="2297589" cy="804156"/>
          </a:xfrm>
          <a:prstGeom prst="rect">
            <a:avLst/>
          </a:prstGeom>
        </p:spPr>
      </p:pic>
      <p:sp>
        <p:nvSpPr>
          <p:cNvPr id="23" name="TextBox 22"/>
          <p:cNvSpPr txBox="1"/>
          <p:nvPr/>
        </p:nvSpPr>
        <p:spPr>
          <a:xfrm>
            <a:off x="901826" y="4517258"/>
            <a:ext cx="3850007" cy="1897955"/>
          </a:xfrm>
          <a:prstGeom prst="rect">
            <a:avLst/>
          </a:prstGeom>
          <a:noFill/>
        </p:spPr>
        <p:txBody>
          <a:bodyPr wrap="square" lIns="0" tIns="0" rIns="0" bIns="0" rtlCol="0">
            <a:spAutoFit/>
          </a:bodyPr>
          <a:lstStyle/>
          <a:p>
            <a:pPr marL="0" indent="0">
              <a:buFontTx/>
              <a:buNone/>
            </a:pPr>
            <a:r>
              <a:rPr lang="en-GB" b="1" kern="0" dirty="0" smtClean="0">
                <a:latin typeface="+mn-lt"/>
              </a:rPr>
              <a:t>Funding</a:t>
            </a:r>
          </a:p>
          <a:p>
            <a:pPr marL="0" indent="0">
              <a:buFontTx/>
              <a:buNone/>
            </a:pPr>
            <a:r>
              <a:rPr lang="en-GB" kern="0" dirty="0" smtClean="0">
                <a:latin typeface="+mn-lt"/>
              </a:rPr>
              <a:t>Novo Nordisk Foundation</a:t>
            </a:r>
          </a:p>
          <a:p>
            <a:pPr marL="0" indent="0">
              <a:buFontTx/>
              <a:buNone/>
            </a:pPr>
            <a:r>
              <a:rPr lang="en-GB" kern="0" dirty="0" smtClean="0">
                <a:latin typeface="+mn-lt"/>
              </a:rPr>
              <a:t>Bio-Value Strategic Platform for Innovation and Research </a:t>
            </a:r>
            <a:endParaRPr lang="en-GB" altLang="en-US" kern="0" dirty="0" smtClean="0">
              <a:latin typeface="+mn-lt"/>
              <a:ea typeface="ＭＳ Ｐゴシック" pitchFamily="34" charset="-128"/>
            </a:endParaRPr>
          </a:p>
          <a:p>
            <a:pPr marL="0" indent="0">
              <a:buFontTx/>
              <a:buNone/>
            </a:pPr>
            <a:r>
              <a:rPr lang="en-GB" kern="0" dirty="0" smtClean="0">
                <a:latin typeface="+mn-lt"/>
              </a:rPr>
              <a:t>Independent Research Fund Denmark</a:t>
            </a:r>
          </a:p>
          <a:p>
            <a:pPr algn="l">
              <a:spcBef>
                <a:spcPts val="432"/>
              </a:spcBef>
            </a:pPr>
            <a:endParaRPr lang="en-GB" dirty="0" err="1" smtClean="0">
              <a:latin typeface="+mn-lt"/>
            </a:endParaRPr>
          </a:p>
        </p:txBody>
      </p:sp>
      <p:pic>
        <p:nvPicPr>
          <p:cNvPr id="24" name="Picture 23"/>
          <p:cNvPicPr>
            <a:picLocks noChangeAspect="1"/>
          </p:cNvPicPr>
          <p:nvPr/>
        </p:nvPicPr>
        <p:blipFill>
          <a:blip r:embed="rId7"/>
          <a:stretch>
            <a:fillRect/>
          </a:stretch>
        </p:blipFill>
        <p:spPr>
          <a:xfrm>
            <a:off x="9107793" y="5012943"/>
            <a:ext cx="2175809" cy="906587"/>
          </a:xfrm>
          <a:prstGeom prst="rect">
            <a:avLst/>
          </a:prstGeom>
        </p:spPr>
      </p:pic>
      <p:pic>
        <p:nvPicPr>
          <p:cNvPr id="25" name="Picture 24"/>
          <p:cNvPicPr>
            <a:picLocks noChangeAspect="1"/>
          </p:cNvPicPr>
          <p:nvPr/>
        </p:nvPicPr>
        <p:blipFill>
          <a:blip r:embed="rId8"/>
          <a:stretch>
            <a:fillRect/>
          </a:stretch>
        </p:blipFill>
        <p:spPr>
          <a:xfrm>
            <a:off x="4760192" y="2621284"/>
            <a:ext cx="2990192" cy="911017"/>
          </a:xfrm>
          <a:prstGeom prst="rect">
            <a:avLst/>
          </a:prstGeom>
        </p:spPr>
      </p:pic>
      <p:sp>
        <p:nvSpPr>
          <p:cNvPr id="26" name="Content Placeholder 9"/>
          <p:cNvSpPr txBox="1">
            <a:spLocks/>
          </p:cNvSpPr>
          <p:nvPr/>
        </p:nvSpPr>
        <p:spPr>
          <a:xfrm>
            <a:off x="4740922" y="3653857"/>
            <a:ext cx="3556083" cy="306242"/>
          </a:xfrm>
          <a:prstGeom prst="rect">
            <a:avLst/>
          </a:prstGeom>
        </p:spPr>
        <p:txBody>
          <a:bodyPr/>
          <a:lstStyle>
            <a:lvl1pPr marL="198000" indent="-198000" algn="l" rtl="0" eaLnBrk="1" fontAlgn="base" hangingPunct="1">
              <a:spcBef>
                <a:spcPct val="20000"/>
              </a:spcBef>
              <a:spcAft>
                <a:spcPct val="0"/>
              </a:spcAft>
              <a:buChar char="•"/>
              <a:defRPr sz="1800">
                <a:solidFill>
                  <a:schemeClr val="tx1"/>
                </a:solidFill>
                <a:latin typeface="+mn-lt"/>
                <a:ea typeface="+mn-ea"/>
                <a:cs typeface="+mn-cs"/>
              </a:defRPr>
            </a:lvl1pPr>
            <a:lvl2pPr marL="414000" indent="-198000" algn="l" rtl="0" eaLnBrk="1" fontAlgn="base" hangingPunct="1">
              <a:spcBef>
                <a:spcPct val="20000"/>
              </a:spcBef>
              <a:spcAft>
                <a:spcPct val="0"/>
              </a:spcAft>
              <a:buChar char="–"/>
              <a:defRPr sz="1800">
                <a:solidFill>
                  <a:schemeClr val="tx1"/>
                </a:solidFill>
                <a:latin typeface="+mn-lt"/>
                <a:ea typeface="+mn-ea"/>
              </a:defRPr>
            </a:lvl2pPr>
            <a:lvl3pPr marL="615600" indent="-198000" algn="l" rtl="0" eaLnBrk="1" fontAlgn="base" hangingPunct="1">
              <a:spcBef>
                <a:spcPct val="20000"/>
              </a:spcBef>
              <a:spcAft>
                <a:spcPct val="0"/>
              </a:spcAft>
              <a:buChar char="•"/>
              <a:defRPr sz="1800">
                <a:solidFill>
                  <a:schemeClr val="tx1"/>
                </a:solidFill>
                <a:latin typeface="+mn-lt"/>
                <a:ea typeface="+mn-ea"/>
              </a:defRPr>
            </a:lvl3pPr>
            <a:lvl4pPr marL="828000" indent="-198000" algn="l" rtl="0" eaLnBrk="1" fontAlgn="base" hangingPunct="1">
              <a:spcBef>
                <a:spcPct val="20000"/>
              </a:spcBef>
              <a:spcAft>
                <a:spcPct val="0"/>
              </a:spcAft>
              <a:buChar char="–"/>
              <a:defRPr sz="1800">
                <a:solidFill>
                  <a:schemeClr val="tx1"/>
                </a:solidFill>
                <a:latin typeface="+mn-lt"/>
                <a:ea typeface="+mn-ea"/>
              </a:defRPr>
            </a:lvl4pPr>
            <a:lvl5pPr marL="1026000" indent="-198000" algn="l" rtl="0" eaLnBrk="1" fontAlgn="base" hangingPunct="1">
              <a:spcBef>
                <a:spcPct val="20000"/>
              </a:spcBef>
              <a:spcAft>
                <a:spcPct val="0"/>
              </a:spcAft>
              <a:buChar char="»"/>
              <a:defRPr sz="1800">
                <a:solidFill>
                  <a:schemeClr val="tx1"/>
                </a:solidFill>
                <a:latin typeface="+mn-lt"/>
                <a:ea typeface="+mn-ea"/>
              </a:defRPr>
            </a:lvl5pPr>
            <a:lvl6pPr marL="1026000" indent="-198000" algn="l" rtl="0" eaLnBrk="1" fontAlgn="base" hangingPunct="1">
              <a:spcBef>
                <a:spcPct val="20000"/>
              </a:spcBef>
              <a:spcAft>
                <a:spcPct val="0"/>
              </a:spcAft>
              <a:buChar char="»"/>
              <a:defRPr sz="1800">
                <a:solidFill>
                  <a:schemeClr val="tx1"/>
                </a:solidFill>
                <a:latin typeface="+mn-lt"/>
                <a:ea typeface="+mn-ea"/>
              </a:defRPr>
            </a:lvl6pPr>
            <a:lvl7pPr marL="1026000" indent="-198000" algn="l" rtl="0" eaLnBrk="1" fontAlgn="base" hangingPunct="1">
              <a:spcBef>
                <a:spcPct val="20000"/>
              </a:spcBef>
              <a:spcAft>
                <a:spcPct val="0"/>
              </a:spcAft>
              <a:buChar char="»"/>
              <a:defRPr sz="1800">
                <a:solidFill>
                  <a:schemeClr val="tx1"/>
                </a:solidFill>
                <a:latin typeface="+mn-lt"/>
                <a:ea typeface="+mn-ea"/>
              </a:defRPr>
            </a:lvl7pPr>
            <a:lvl8pPr marL="1026000" indent="-198000" algn="l" rtl="0" eaLnBrk="1" fontAlgn="base" hangingPunct="1">
              <a:spcBef>
                <a:spcPct val="20000"/>
              </a:spcBef>
              <a:spcAft>
                <a:spcPct val="0"/>
              </a:spcAft>
              <a:buChar char="»"/>
              <a:defRPr sz="1800">
                <a:solidFill>
                  <a:schemeClr val="tx1"/>
                </a:solidFill>
                <a:latin typeface="+mn-lt"/>
                <a:ea typeface="+mn-ea"/>
              </a:defRPr>
            </a:lvl8pPr>
            <a:lvl9pPr marL="1026000" indent="-198000" algn="l" rtl="0" eaLnBrk="1" fontAlgn="base" hangingPunct="1">
              <a:spcBef>
                <a:spcPct val="20000"/>
              </a:spcBef>
              <a:spcAft>
                <a:spcPct val="0"/>
              </a:spcAft>
              <a:buChar char="»"/>
              <a:defRPr sz="1800">
                <a:solidFill>
                  <a:schemeClr val="tx1"/>
                </a:solidFill>
                <a:latin typeface="+mn-lt"/>
                <a:ea typeface="+mn-ea"/>
              </a:defRPr>
            </a:lvl9pPr>
          </a:lstStyle>
          <a:p>
            <a:pPr marL="0" indent="0">
              <a:buFontTx/>
              <a:buNone/>
            </a:pPr>
            <a:r>
              <a:rPr lang="en-GB" kern="0" dirty="0" smtClean="0"/>
              <a:t>Assoc. </a:t>
            </a:r>
            <a:r>
              <a:rPr lang="en-GB" kern="0" dirty="0" err="1" smtClean="0"/>
              <a:t>Prof.</a:t>
            </a:r>
            <a:r>
              <a:rPr lang="en-GB" kern="0" dirty="0" smtClean="0"/>
              <a:t> Bjørge Westereng</a:t>
            </a:r>
          </a:p>
          <a:p>
            <a:pPr marL="0" indent="0">
              <a:buFontTx/>
              <a:buNone/>
            </a:pPr>
            <a:r>
              <a:rPr lang="en-GB" kern="0" dirty="0" err="1" smtClean="0"/>
              <a:t>Prof.</a:t>
            </a:r>
            <a:r>
              <a:rPr lang="en-GB" kern="0" dirty="0" smtClean="0"/>
              <a:t> Vincent Eijsink</a:t>
            </a:r>
          </a:p>
        </p:txBody>
      </p:sp>
      <p:sp>
        <p:nvSpPr>
          <p:cNvPr id="27" name="Content Placeholder 9"/>
          <p:cNvSpPr txBox="1">
            <a:spLocks/>
          </p:cNvSpPr>
          <p:nvPr/>
        </p:nvSpPr>
        <p:spPr>
          <a:xfrm>
            <a:off x="9006412" y="5988051"/>
            <a:ext cx="2224763" cy="306242"/>
          </a:xfrm>
          <a:prstGeom prst="rect">
            <a:avLst/>
          </a:prstGeom>
        </p:spPr>
        <p:txBody>
          <a:bodyPr/>
          <a:lstStyle>
            <a:lvl1pPr marL="198000" indent="-198000" algn="l" rtl="0" eaLnBrk="1" fontAlgn="base" hangingPunct="1">
              <a:spcBef>
                <a:spcPct val="20000"/>
              </a:spcBef>
              <a:spcAft>
                <a:spcPct val="0"/>
              </a:spcAft>
              <a:buChar char="•"/>
              <a:defRPr sz="1800">
                <a:solidFill>
                  <a:schemeClr val="tx1"/>
                </a:solidFill>
                <a:latin typeface="+mn-lt"/>
                <a:ea typeface="+mn-ea"/>
                <a:cs typeface="+mn-cs"/>
              </a:defRPr>
            </a:lvl1pPr>
            <a:lvl2pPr marL="414000" indent="-198000" algn="l" rtl="0" eaLnBrk="1" fontAlgn="base" hangingPunct="1">
              <a:spcBef>
                <a:spcPct val="20000"/>
              </a:spcBef>
              <a:spcAft>
                <a:spcPct val="0"/>
              </a:spcAft>
              <a:buChar char="–"/>
              <a:defRPr sz="1800">
                <a:solidFill>
                  <a:schemeClr val="tx1"/>
                </a:solidFill>
                <a:latin typeface="+mn-lt"/>
                <a:ea typeface="+mn-ea"/>
              </a:defRPr>
            </a:lvl2pPr>
            <a:lvl3pPr marL="615600" indent="-198000" algn="l" rtl="0" eaLnBrk="1" fontAlgn="base" hangingPunct="1">
              <a:spcBef>
                <a:spcPct val="20000"/>
              </a:spcBef>
              <a:spcAft>
                <a:spcPct val="0"/>
              </a:spcAft>
              <a:buChar char="•"/>
              <a:defRPr sz="1800">
                <a:solidFill>
                  <a:schemeClr val="tx1"/>
                </a:solidFill>
                <a:latin typeface="+mn-lt"/>
                <a:ea typeface="+mn-ea"/>
              </a:defRPr>
            </a:lvl3pPr>
            <a:lvl4pPr marL="828000" indent="-198000" algn="l" rtl="0" eaLnBrk="1" fontAlgn="base" hangingPunct="1">
              <a:spcBef>
                <a:spcPct val="20000"/>
              </a:spcBef>
              <a:spcAft>
                <a:spcPct val="0"/>
              </a:spcAft>
              <a:buChar char="–"/>
              <a:defRPr sz="1800">
                <a:solidFill>
                  <a:schemeClr val="tx1"/>
                </a:solidFill>
                <a:latin typeface="+mn-lt"/>
                <a:ea typeface="+mn-ea"/>
              </a:defRPr>
            </a:lvl4pPr>
            <a:lvl5pPr marL="1026000" indent="-198000" algn="l" rtl="0" eaLnBrk="1" fontAlgn="base" hangingPunct="1">
              <a:spcBef>
                <a:spcPct val="20000"/>
              </a:spcBef>
              <a:spcAft>
                <a:spcPct val="0"/>
              </a:spcAft>
              <a:buChar char="»"/>
              <a:defRPr sz="1800">
                <a:solidFill>
                  <a:schemeClr val="tx1"/>
                </a:solidFill>
                <a:latin typeface="+mn-lt"/>
                <a:ea typeface="+mn-ea"/>
              </a:defRPr>
            </a:lvl5pPr>
            <a:lvl6pPr marL="1026000" indent="-198000" algn="l" rtl="0" eaLnBrk="1" fontAlgn="base" hangingPunct="1">
              <a:spcBef>
                <a:spcPct val="20000"/>
              </a:spcBef>
              <a:spcAft>
                <a:spcPct val="0"/>
              </a:spcAft>
              <a:buChar char="»"/>
              <a:defRPr sz="1800">
                <a:solidFill>
                  <a:schemeClr val="tx1"/>
                </a:solidFill>
                <a:latin typeface="+mn-lt"/>
                <a:ea typeface="+mn-ea"/>
              </a:defRPr>
            </a:lvl6pPr>
            <a:lvl7pPr marL="1026000" indent="-198000" algn="l" rtl="0" eaLnBrk="1" fontAlgn="base" hangingPunct="1">
              <a:spcBef>
                <a:spcPct val="20000"/>
              </a:spcBef>
              <a:spcAft>
                <a:spcPct val="0"/>
              </a:spcAft>
              <a:buChar char="»"/>
              <a:defRPr sz="1800">
                <a:solidFill>
                  <a:schemeClr val="tx1"/>
                </a:solidFill>
                <a:latin typeface="+mn-lt"/>
                <a:ea typeface="+mn-ea"/>
              </a:defRPr>
            </a:lvl7pPr>
            <a:lvl8pPr marL="1026000" indent="-198000" algn="l" rtl="0" eaLnBrk="1" fontAlgn="base" hangingPunct="1">
              <a:spcBef>
                <a:spcPct val="20000"/>
              </a:spcBef>
              <a:spcAft>
                <a:spcPct val="0"/>
              </a:spcAft>
              <a:buChar char="»"/>
              <a:defRPr sz="1800">
                <a:solidFill>
                  <a:schemeClr val="tx1"/>
                </a:solidFill>
                <a:latin typeface="+mn-lt"/>
                <a:ea typeface="+mn-ea"/>
              </a:defRPr>
            </a:lvl8pPr>
            <a:lvl9pPr marL="1026000" indent="-198000" algn="l" rtl="0" eaLnBrk="1" fontAlgn="base" hangingPunct="1">
              <a:spcBef>
                <a:spcPct val="20000"/>
              </a:spcBef>
              <a:spcAft>
                <a:spcPct val="0"/>
              </a:spcAft>
              <a:buChar char="»"/>
              <a:defRPr sz="1800">
                <a:solidFill>
                  <a:schemeClr val="tx1"/>
                </a:solidFill>
                <a:latin typeface="+mn-lt"/>
                <a:ea typeface="+mn-ea"/>
              </a:defRPr>
            </a:lvl9pPr>
          </a:lstStyle>
          <a:p>
            <a:pPr marL="0" indent="0">
              <a:buFontTx/>
              <a:buNone/>
            </a:pPr>
            <a:r>
              <a:rPr lang="en-GB" kern="0" dirty="0" err="1" smtClean="0"/>
              <a:t>Prof.</a:t>
            </a:r>
            <a:r>
              <a:rPr lang="en-GB" kern="0" dirty="0" smtClean="0"/>
              <a:t> Lindsay Eltis</a:t>
            </a:r>
          </a:p>
        </p:txBody>
      </p:sp>
      <p:pic>
        <p:nvPicPr>
          <p:cNvPr id="28" name="Picture 27"/>
          <p:cNvPicPr>
            <a:picLocks noChangeAspect="1"/>
          </p:cNvPicPr>
          <p:nvPr/>
        </p:nvPicPr>
        <p:blipFill rotWithShape="1">
          <a:blip r:embed="rId9" cstate="print">
            <a:extLst>
              <a:ext uri="{28A0092B-C50C-407E-A947-70E740481C1C}">
                <a14:useLocalDpi xmlns:a14="http://schemas.microsoft.com/office/drawing/2010/main" val="0"/>
              </a:ext>
            </a:extLst>
          </a:blip>
          <a:srcRect l="13026" t="18441" r="12072" b="19321"/>
          <a:stretch/>
        </p:blipFill>
        <p:spPr>
          <a:xfrm>
            <a:off x="6669877" y="4436194"/>
            <a:ext cx="877442" cy="1030041"/>
          </a:xfrm>
          <a:prstGeom prst="rect">
            <a:avLst/>
          </a:prstGeom>
        </p:spPr>
      </p:pic>
    </p:spTree>
    <p:extLst>
      <p:ext uri="{BB962C8B-B14F-4D97-AF65-F5344CB8AC3E}">
        <p14:creationId xmlns:p14="http://schemas.microsoft.com/office/powerpoint/2010/main" val="1423151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AB9D89-4678-4B3C-8679-3E429EFBB2DD}"/>
              </a:ext>
            </a:extLst>
          </p:cNvPr>
          <p:cNvSpPr>
            <a:spLocks noGrp="1"/>
          </p:cNvSpPr>
          <p:nvPr>
            <p:ph type="title"/>
          </p:nvPr>
        </p:nvSpPr>
        <p:spPr/>
        <p:txBody>
          <a:bodyPr/>
          <a:lstStyle/>
          <a:p>
            <a:r>
              <a:rPr lang="en-GB" dirty="0" smtClean="0"/>
              <a:t>Lignocellulose</a:t>
            </a:r>
            <a:endParaRPr lang="en-GB" dirty="0"/>
          </a:p>
        </p:txBody>
      </p:sp>
      <p:sp>
        <p:nvSpPr>
          <p:cNvPr id="10" name="FLD_Presentation Title"/>
          <p:cNvSpPr>
            <a:spLocks noGrp="1"/>
          </p:cNvSpPr>
          <p:nvPr>
            <p:ph type="ftr" sz="quarter" idx="10"/>
          </p:nvPr>
        </p:nvSpPr>
        <p:spPr/>
        <p:txBody>
          <a:bodyPr/>
          <a:lstStyle/>
          <a:p>
            <a:endParaRPr lang="en-GB" dirty="0"/>
          </a:p>
        </p:txBody>
      </p:sp>
      <p:sp>
        <p:nvSpPr>
          <p:cNvPr id="4" name="Slide Number Placeholder 3"/>
          <p:cNvSpPr>
            <a:spLocks noGrp="1"/>
          </p:cNvSpPr>
          <p:nvPr>
            <p:ph type="sldNum" sz="quarter" idx="11"/>
          </p:nvPr>
        </p:nvSpPr>
        <p:spPr/>
        <p:txBody>
          <a:bodyPr/>
          <a:lstStyle/>
          <a:p>
            <a:fld id="{103EA872-A674-449B-A120-B97244F8E91D}" type="slidenum">
              <a:rPr lang="en-GB" smtClean="0"/>
              <a:pPr/>
              <a:t>3</a:t>
            </a:fld>
            <a:endParaRPr lang="en-GB" dirty="0"/>
          </a:p>
        </p:txBody>
      </p:sp>
      <p:pic>
        <p:nvPicPr>
          <p:cNvPr id="7" name="Picture 6"/>
          <p:cNvPicPr>
            <a:picLocks noChangeAspect="1"/>
          </p:cNvPicPr>
          <p:nvPr/>
        </p:nvPicPr>
        <p:blipFill>
          <a:blip r:embed="rId5"/>
          <a:stretch>
            <a:fillRect/>
          </a:stretch>
        </p:blipFill>
        <p:spPr>
          <a:xfrm>
            <a:off x="203106" y="1505687"/>
            <a:ext cx="8502554" cy="4803633"/>
          </a:xfrm>
          <a:prstGeom prst="rect">
            <a:avLst/>
          </a:prstGeom>
        </p:spPr>
      </p:pic>
      <p:pic>
        <p:nvPicPr>
          <p:cNvPr id="8" name="Picture 7"/>
          <p:cNvPicPr>
            <a:picLocks noChangeAspect="1"/>
          </p:cNvPicPr>
          <p:nvPr/>
        </p:nvPicPr>
        <p:blipFill>
          <a:blip r:embed="rId6"/>
          <a:stretch>
            <a:fillRect/>
          </a:stretch>
        </p:blipFill>
        <p:spPr>
          <a:xfrm>
            <a:off x="7319342" y="319283"/>
            <a:ext cx="2388813" cy="2576821"/>
          </a:xfrm>
          <a:prstGeom prst="rect">
            <a:avLst/>
          </a:prstGeom>
        </p:spPr>
      </p:pic>
      <p:sp>
        <p:nvSpPr>
          <p:cNvPr id="9" name="Rounded Rectangle 8"/>
          <p:cNvSpPr/>
          <p:nvPr/>
        </p:nvSpPr>
        <p:spPr bwMode="auto">
          <a:xfrm>
            <a:off x="9402547" y="2133851"/>
            <a:ext cx="1815594" cy="635876"/>
          </a:xfrm>
          <a:prstGeom prst="roundRect">
            <a:avLst/>
          </a:prstGeom>
          <a:solidFill>
            <a:schemeClr val="accent5">
              <a:lumMod val="75000"/>
            </a:schemeClr>
          </a:solidFill>
          <a:ln w="9525" cap="flat" cmpd="sng" algn="ctr">
            <a:noFill/>
            <a:prstDash val="solid"/>
            <a:miter lim="800000"/>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ts val="432"/>
              </a:spcBef>
              <a:spcAft>
                <a:spcPct val="0"/>
              </a:spcAft>
              <a:buClrTx/>
              <a:buSzTx/>
              <a:buFontTx/>
              <a:buNone/>
              <a:tabLst/>
            </a:pPr>
            <a:r>
              <a:rPr kumimoji="0" lang="en-GB" sz="1600" b="1" i="0" u="none" strike="noStrike" cap="none" normalizeH="0" baseline="0" dirty="0" smtClean="0">
                <a:ln>
                  <a:noFill/>
                </a:ln>
                <a:solidFill>
                  <a:srgbClr val="FFFFFF"/>
                </a:solidFill>
                <a:effectLst/>
                <a:latin typeface="+mn-lt"/>
                <a:ea typeface="ＭＳ Ｐゴシック" pitchFamily="-80" charset="-128"/>
              </a:rPr>
              <a:t>10</a:t>
            </a:r>
            <a:r>
              <a:rPr kumimoji="0" lang="en-GB" sz="1600" b="1" i="0" u="none" strike="noStrike" cap="none" normalizeH="0" baseline="30000" dirty="0" smtClean="0">
                <a:ln>
                  <a:noFill/>
                </a:ln>
                <a:solidFill>
                  <a:srgbClr val="FFFFFF"/>
                </a:solidFill>
                <a:effectLst/>
                <a:latin typeface="+mn-lt"/>
                <a:ea typeface="ＭＳ Ｐゴシック" pitchFamily="-80" charset="-128"/>
              </a:rPr>
              <a:t>11</a:t>
            </a:r>
            <a:r>
              <a:rPr kumimoji="0" lang="en-GB" sz="1600" b="1" i="0" u="none" strike="noStrike" cap="none" normalizeH="0" baseline="0" dirty="0" smtClean="0">
                <a:ln>
                  <a:noFill/>
                </a:ln>
                <a:solidFill>
                  <a:srgbClr val="FFFFFF"/>
                </a:solidFill>
                <a:effectLst/>
                <a:latin typeface="+mn-lt"/>
                <a:ea typeface="ＭＳ Ｐゴシック" pitchFamily="-80" charset="-128"/>
              </a:rPr>
              <a:t> tons/year</a:t>
            </a:r>
          </a:p>
        </p:txBody>
      </p:sp>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85722" y="3712954"/>
            <a:ext cx="994059" cy="994059"/>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61640" y="4941168"/>
            <a:ext cx="1008112" cy="1008112"/>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00499" y="4941167"/>
            <a:ext cx="979281" cy="979281"/>
          </a:xfrm>
          <a:prstGeom prst="rect">
            <a:avLst/>
          </a:prstGeom>
        </p:spPr>
      </p:pic>
      <p:pic>
        <p:nvPicPr>
          <p:cNvPr id="14" name="Picture 1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061640" y="3712953"/>
            <a:ext cx="989671" cy="989671"/>
          </a:xfrm>
          <a:prstGeom prst="rect">
            <a:avLst/>
          </a:prstGeom>
        </p:spPr>
      </p:pic>
    </p:spTree>
    <p:custDataLst>
      <p:custData r:id="rId1"/>
      <p:custData r:id="rId2"/>
    </p:custDataLst>
    <p:extLst>
      <p:ext uri="{BB962C8B-B14F-4D97-AF65-F5344CB8AC3E}">
        <p14:creationId xmlns:p14="http://schemas.microsoft.com/office/powerpoint/2010/main" val="17963812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lang="en-GB" dirty="0"/>
          </a:p>
        </p:txBody>
      </p:sp>
      <p:sp>
        <p:nvSpPr>
          <p:cNvPr id="3" name="Slide Number Placeholder 2"/>
          <p:cNvSpPr>
            <a:spLocks noGrp="1"/>
          </p:cNvSpPr>
          <p:nvPr>
            <p:ph type="sldNum" sz="quarter" idx="11"/>
          </p:nvPr>
        </p:nvSpPr>
        <p:spPr/>
        <p:txBody>
          <a:bodyPr/>
          <a:lstStyle/>
          <a:p>
            <a:fld id="{103EA872-A674-449B-A120-B97244F8E91D}" type="slidenum">
              <a:rPr lang="en-GB" smtClean="0"/>
              <a:pPr/>
              <a:t>4</a:t>
            </a:fld>
            <a:endParaRPr lang="en-GB" dirty="0"/>
          </a:p>
        </p:txBody>
      </p:sp>
      <p:sp>
        <p:nvSpPr>
          <p:cNvPr id="5" name="Title 1"/>
          <p:cNvSpPr txBox="1">
            <a:spLocks/>
          </p:cNvSpPr>
          <p:nvPr/>
        </p:nvSpPr>
        <p:spPr>
          <a:xfrm>
            <a:off x="1774726" y="426127"/>
            <a:ext cx="9312374" cy="972716"/>
          </a:xfrm>
          <a:prstGeom prst="rect">
            <a:avLst/>
          </a:prstGeom>
        </p:spPr>
        <p:txBody>
          <a:bodyPr/>
          <a:lstStyle>
            <a:lvl1pPr algn="l" rtl="0" eaLnBrk="1" fontAlgn="base" hangingPunct="1">
              <a:spcBef>
                <a:spcPct val="0"/>
              </a:spcBef>
              <a:spcAft>
                <a:spcPct val="0"/>
              </a:spcAft>
              <a:defRPr sz="3000" b="1">
                <a:solidFill>
                  <a:srgbClr val="000000"/>
                </a:solidFill>
                <a:latin typeface="+mj-lt"/>
                <a:ea typeface="+mj-ea"/>
                <a:cs typeface="+mj-cs"/>
              </a:defRPr>
            </a:lvl1pPr>
            <a:lvl2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2pPr>
            <a:lvl3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3pPr>
            <a:lvl4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4pPr>
            <a:lvl5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5pPr>
            <a:lvl6pPr marL="4572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6pPr>
            <a:lvl7pPr marL="9144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7pPr>
            <a:lvl8pPr marL="13716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8pPr>
            <a:lvl9pPr marL="18288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9pPr>
          </a:lstStyle>
          <a:p>
            <a:r>
              <a:rPr lang="en-GB" kern="0" dirty="0" smtClean="0"/>
              <a:t>Lignin</a:t>
            </a:r>
            <a:endParaRPr lang="en-GB" kern="0" dirty="0"/>
          </a:p>
        </p:txBody>
      </p:sp>
      <p:sp>
        <p:nvSpPr>
          <p:cNvPr id="6" name="Slide Number Placeholder 3"/>
          <p:cNvSpPr txBox="1">
            <a:spLocks/>
          </p:cNvSpPr>
          <p:nvPr/>
        </p:nvSpPr>
        <p:spPr>
          <a:xfrm>
            <a:off x="11506450" y="6541200"/>
            <a:ext cx="432600" cy="316800"/>
          </a:xfrm>
          <a:prstGeom prst="rect">
            <a:avLst/>
          </a:prstGeom>
        </p:spPr>
        <p:txBody>
          <a:bodyPr vert="horz" lIns="0" tIns="0" rIns="0" bIns="0" rtlCol="0" anchor="ctr" anchorCtr="0"/>
          <a:lstStyle>
            <a:defPPr>
              <a:defRPr lang="da-DK"/>
            </a:defPPr>
            <a:lvl1pPr algn="l" rtl="0" fontAlgn="base">
              <a:spcBef>
                <a:spcPct val="50000"/>
              </a:spcBef>
              <a:spcAft>
                <a:spcPct val="0"/>
              </a:spcAft>
              <a:defRPr sz="700" b="1" kern="1200">
                <a:solidFill>
                  <a:schemeClr val="bg1"/>
                </a:solidFill>
                <a:latin typeface="+mn-lt"/>
                <a:ea typeface="ＭＳ Ｐゴシック" pitchFamily="-80" charset="-128"/>
                <a:cs typeface="+mn-cs"/>
              </a:defRPr>
            </a:lvl1pPr>
            <a:lvl2pPr marL="4572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2pPr>
            <a:lvl3pPr marL="9144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3pPr>
            <a:lvl4pPr marL="13716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4pPr>
            <a:lvl5pPr marL="18288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5pPr>
            <a:lvl6pPr marL="2286000" algn="l" defTabSz="914400" rtl="0" eaLnBrk="1" latinLnBrk="0" hangingPunct="1">
              <a:defRPr sz="1600" kern="1200">
                <a:solidFill>
                  <a:schemeClr val="tx1"/>
                </a:solidFill>
                <a:latin typeface="Verdana" pitchFamily="34" charset="0"/>
                <a:ea typeface="ＭＳ Ｐゴシック" pitchFamily="-80" charset="-128"/>
                <a:cs typeface="+mn-cs"/>
              </a:defRPr>
            </a:lvl6pPr>
            <a:lvl7pPr marL="2743200" algn="l" defTabSz="914400" rtl="0" eaLnBrk="1" latinLnBrk="0" hangingPunct="1">
              <a:defRPr sz="1600" kern="1200">
                <a:solidFill>
                  <a:schemeClr val="tx1"/>
                </a:solidFill>
                <a:latin typeface="Verdana" pitchFamily="34" charset="0"/>
                <a:ea typeface="ＭＳ Ｐゴシック" pitchFamily="-80" charset="-128"/>
                <a:cs typeface="+mn-cs"/>
              </a:defRPr>
            </a:lvl7pPr>
            <a:lvl8pPr marL="3200400" algn="l" defTabSz="914400" rtl="0" eaLnBrk="1" latinLnBrk="0" hangingPunct="1">
              <a:defRPr sz="1600" kern="1200">
                <a:solidFill>
                  <a:schemeClr val="tx1"/>
                </a:solidFill>
                <a:latin typeface="Verdana" pitchFamily="34" charset="0"/>
                <a:ea typeface="ＭＳ Ｐゴシック" pitchFamily="-80" charset="-128"/>
                <a:cs typeface="+mn-cs"/>
              </a:defRPr>
            </a:lvl8pPr>
            <a:lvl9pPr marL="3657600" algn="l" defTabSz="914400" rtl="0" eaLnBrk="1" latinLnBrk="0" hangingPunct="1">
              <a:defRPr sz="1600" kern="1200">
                <a:solidFill>
                  <a:schemeClr val="tx1"/>
                </a:solidFill>
                <a:latin typeface="Verdana" pitchFamily="34" charset="0"/>
                <a:ea typeface="ＭＳ Ｐゴシック" pitchFamily="-80" charset="-128"/>
                <a:cs typeface="+mn-cs"/>
              </a:defRPr>
            </a:lvl9pPr>
          </a:lstStyle>
          <a:p>
            <a:fld id="{103EA872-A674-449B-A120-B97244F8E91D}" type="slidenum">
              <a:rPr lang="en-GB" smtClean="0"/>
              <a:pPr/>
              <a:t>4</a:t>
            </a:fld>
            <a:endParaRPr lang="en-GB" dirty="0"/>
          </a:p>
        </p:txBody>
      </p:sp>
      <p:graphicFrame>
        <p:nvGraphicFramePr>
          <p:cNvPr id="7" name="Object 6"/>
          <p:cNvGraphicFramePr>
            <a:graphicFrameLocks noChangeAspect="1"/>
          </p:cNvGraphicFramePr>
          <p:nvPr>
            <p:extLst>
              <p:ext uri="{D42A27DB-BD31-4B8C-83A1-F6EECF244321}">
                <p14:modId xmlns:p14="http://schemas.microsoft.com/office/powerpoint/2010/main" val="4146351818"/>
              </p:ext>
            </p:extLst>
          </p:nvPr>
        </p:nvGraphicFramePr>
        <p:xfrm>
          <a:off x="1774726" y="1902444"/>
          <a:ext cx="4320480" cy="2058937"/>
        </p:xfrm>
        <a:graphic>
          <a:graphicData uri="http://schemas.openxmlformats.org/presentationml/2006/ole">
            <mc:AlternateContent xmlns:mc="http://schemas.openxmlformats.org/markup-compatibility/2006">
              <mc:Choice xmlns:v="urn:schemas-microsoft-com:vml" Requires="v">
                <p:oleObj spid="_x0000_s12293" name="CS ChemDraw Drawing" r:id="rId3" imgW="5213781" imgH="2483727" progId="ChemDraw.Document.6.0">
                  <p:embed/>
                </p:oleObj>
              </mc:Choice>
              <mc:Fallback>
                <p:oleObj name="CS ChemDraw Drawing" r:id="rId3" imgW="5213781" imgH="2483727" progId="ChemDraw.Document.6.0">
                  <p:embed/>
                  <p:pic>
                    <p:nvPicPr>
                      <p:cNvPr id="5" name="Object 4"/>
                      <p:cNvPicPr/>
                      <p:nvPr/>
                    </p:nvPicPr>
                    <p:blipFill>
                      <a:blip r:embed="rId4"/>
                      <a:stretch>
                        <a:fillRect/>
                      </a:stretch>
                    </p:blipFill>
                    <p:spPr>
                      <a:xfrm>
                        <a:off x="1774726" y="1902444"/>
                        <a:ext cx="4320480" cy="2058937"/>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962006939"/>
              </p:ext>
            </p:extLst>
          </p:nvPr>
        </p:nvGraphicFramePr>
        <p:xfrm>
          <a:off x="1990750" y="4606447"/>
          <a:ext cx="4156277" cy="1461853"/>
        </p:xfrm>
        <a:graphic>
          <a:graphicData uri="http://schemas.openxmlformats.org/presentationml/2006/ole">
            <mc:AlternateContent xmlns:mc="http://schemas.openxmlformats.org/markup-compatibility/2006">
              <mc:Choice xmlns:v="urn:schemas-microsoft-com:vml" Requires="v">
                <p:oleObj spid="_x0000_s12294" name="CS ChemDraw Drawing" r:id="rId5" imgW="4748926" imgH="1670524" progId="ChemDraw.Document.6.0">
                  <p:embed/>
                </p:oleObj>
              </mc:Choice>
              <mc:Fallback>
                <p:oleObj name="CS ChemDraw Drawing" r:id="rId5" imgW="4748926" imgH="1670524" progId="ChemDraw.Document.6.0">
                  <p:embed/>
                  <p:pic>
                    <p:nvPicPr>
                      <p:cNvPr id="6" name="Object 5"/>
                      <p:cNvPicPr/>
                      <p:nvPr/>
                    </p:nvPicPr>
                    <p:blipFill>
                      <a:blip r:embed="rId6"/>
                      <a:stretch>
                        <a:fillRect/>
                      </a:stretch>
                    </p:blipFill>
                    <p:spPr>
                      <a:xfrm>
                        <a:off x="1990750" y="4606447"/>
                        <a:ext cx="4156277" cy="1461853"/>
                      </a:xfrm>
                      <a:prstGeom prst="rect">
                        <a:avLst/>
                      </a:prstGeom>
                    </p:spPr>
                  </p:pic>
                </p:oleObj>
              </mc:Fallback>
            </mc:AlternateContent>
          </a:graphicData>
        </a:graphic>
      </p:graphicFrame>
      <p:sp>
        <p:nvSpPr>
          <p:cNvPr id="9" name="Right Arrow 8"/>
          <p:cNvSpPr/>
          <p:nvPr/>
        </p:nvSpPr>
        <p:spPr bwMode="auto">
          <a:xfrm rot="5400000">
            <a:off x="3214886" y="4199223"/>
            <a:ext cx="504056" cy="216024"/>
          </a:xfrm>
          <a:prstGeom prst="rightArrow">
            <a:avLst/>
          </a:prstGeom>
          <a:solidFill>
            <a:schemeClr val="accent4"/>
          </a:solidFill>
          <a:ln w="9525"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smtClean="0">
              <a:ln>
                <a:noFill/>
              </a:ln>
              <a:solidFill>
                <a:srgbClr val="FFFFFF"/>
              </a:solidFill>
              <a:effectLst/>
              <a:latin typeface="+mn-lt"/>
              <a:ea typeface="ＭＳ Ｐゴシック" pitchFamily="-80" charset="-128"/>
            </a:endParaRPr>
          </a:p>
        </p:txBody>
      </p:sp>
      <p:sp>
        <p:nvSpPr>
          <p:cNvPr id="10" name="Right Arrow 9"/>
          <p:cNvSpPr/>
          <p:nvPr/>
        </p:nvSpPr>
        <p:spPr bwMode="auto">
          <a:xfrm rot="5400000">
            <a:off x="2062758" y="4221088"/>
            <a:ext cx="504056" cy="216024"/>
          </a:xfrm>
          <a:prstGeom prst="rightArrow">
            <a:avLst/>
          </a:prstGeom>
          <a:solidFill>
            <a:schemeClr val="accent4"/>
          </a:solidFill>
          <a:ln w="9525"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smtClean="0">
              <a:ln>
                <a:noFill/>
              </a:ln>
              <a:solidFill>
                <a:srgbClr val="FFFFFF"/>
              </a:solidFill>
              <a:effectLst/>
              <a:latin typeface="+mn-lt"/>
              <a:ea typeface="ＭＳ Ｐゴシック" pitchFamily="-80" charset="-128"/>
            </a:endParaRPr>
          </a:p>
        </p:txBody>
      </p:sp>
      <p:sp>
        <p:nvSpPr>
          <p:cNvPr id="11" name="Right Arrow 10"/>
          <p:cNvSpPr/>
          <p:nvPr/>
        </p:nvSpPr>
        <p:spPr bwMode="auto">
          <a:xfrm rot="5400000">
            <a:off x="5015086" y="4210311"/>
            <a:ext cx="504056" cy="216024"/>
          </a:xfrm>
          <a:prstGeom prst="rightArrow">
            <a:avLst/>
          </a:prstGeom>
          <a:solidFill>
            <a:schemeClr val="accent4"/>
          </a:solidFill>
          <a:ln w="9525"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smtClean="0">
              <a:ln>
                <a:noFill/>
              </a:ln>
              <a:solidFill>
                <a:srgbClr val="FFFFFF"/>
              </a:solidFill>
              <a:effectLst/>
              <a:latin typeface="+mn-lt"/>
              <a:ea typeface="ＭＳ Ｐゴシック" pitchFamily="-80" charset="-128"/>
            </a:endParaRPr>
          </a:p>
        </p:txBody>
      </p:sp>
      <p:sp>
        <p:nvSpPr>
          <p:cNvPr id="12" name="TextBox 11"/>
          <p:cNvSpPr txBox="1"/>
          <p:nvPr/>
        </p:nvSpPr>
        <p:spPr>
          <a:xfrm>
            <a:off x="1598981" y="6125504"/>
            <a:ext cx="1537280" cy="246221"/>
          </a:xfrm>
          <a:prstGeom prst="rect">
            <a:avLst/>
          </a:prstGeom>
          <a:noFill/>
        </p:spPr>
        <p:txBody>
          <a:bodyPr wrap="none" lIns="0" tIns="0" rIns="0" bIns="0" rtlCol="0">
            <a:spAutoFit/>
          </a:bodyPr>
          <a:lstStyle/>
          <a:p>
            <a:pPr algn="l">
              <a:spcBef>
                <a:spcPts val="432"/>
              </a:spcBef>
            </a:pPr>
            <a:r>
              <a:rPr lang="en-GB" dirty="0" smtClean="0">
                <a:latin typeface="+mn-lt"/>
              </a:rPr>
              <a:t>p-</a:t>
            </a:r>
            <a:r>
              <a:rPr lang="en-GB" dirty="0" err="1">
                <a:latin typeface="+mn-lt"/>
              </a:rPr>
              <a:t>H</a:t>
            </a:r>
            <a:r>
              <a:rPr lang="en-GB" dirty="0" err="1" smtClean="0">
                <a:latin typeface="+mn-lt"/>
              </a:rPr>
              <a:t>ydroxyphenyl</a:t>
            </a:r>
            <a:endParaRPr lang="en-GB" dirty="0" smtClean="0">
              <a:latin typeface="+mn-lt"/>
            </a:endParaRPr>
          </a:p>
        </p:txBody>
      </p:sp>
      <p:sp>
        <p:nvSpPr>
          <p:cNvPr id="13" name="TextBox 12"/>
          <p:cNvSpPr txBox="1"/>
          <p:nvPr/>
        </p:nvSpPr>
        <p:spPr>
          <a:xfrm>
            <a:off x="3235827" y="6125505"/>
            <a:ext cx="796693" cy="246221"/>
          </a:xfrm>
          <a:prstGeom prst="rect">
            <a:avLst/>
          </a:prstGeom>
          <a:noFill/>
        </p:spPr>
        <p:txBody>
          <a:bodyPr wrap="none" lIns="0" tIns="0" rIns="0" bIns="0" rtlCol="0">
            <a:spAutoFit/>
          </a:bodyPr>
          <a:lstStyle/>
          <a:p>
            <a:pPr algn="l">
              <a:spcBef>
                <a:spcPts val="432"/>
              </a:spcBef>
            </a:pPr>
            <a:r>
              <a:rPr lang="en-GB" dirty="0" err="1">
                <a:latin typeface="+mn-lt"/>
              </a:rPr>
              <a:t>G</a:t>
            </a:r>
            <a:r>
              <a:rPr lang="en-GB" dirty="0" err="1" smtClean="0">
                <a:latin typeface="+mn-lt"/>
              </a:rPr>
              <a:t>uaiacyl</a:t>
            </a:r>
            <a:endParaRPr lang="en-GB" dirty="0" smtClean="0">
              <a:latin typeface="+mn-lt"/>
            </a:endParaRPr>
          </a:p>
        </p:txBody>
      </p:sp>
      <p:sp>
        <p:nvSpPr>
          <p:cNvPr id="14" name="TextBox 13"/>
          <p:cNvSpPr txBox="1"/>
          <p:nvPr/>
        </p:nvSpPr>
        <p:spPr>
          <a:xfrm>
            <a:off x="5144039" y="6125504"/>
            <a:ext cx="727763" cy="246221"/>
          </a:xfrm>
          <a:prstGeom prst="rect">
            <a:avLst/>
          </a:prstGeom>
          <a:noFill/>
        </p:spPr>
        <p:txBody>
          <a:bodyPr wrap="none" lIns="0" tIns="0" rIns="0" bIns="0" rtlCol="0">
            <a:spAutoFit/>
          </a:bodyPr>
          <a:lstStyle/>
          <a:p>
            <a:pPr algn="l">
              <a:spcBef>
                <a:spcPts val="432"/>
              </a:spcBef>
            </a:pPr>
            <a:r>
              <a:rPr lang="en-GB" dirty="0" err="1">
                <a:latin typeface="+mn-lt"/>
              </a:rPr>
              <a:t>S</a:t>
            </a:r>
            <a:r>
              <a:rPr lang="en-GB" dirty="0" err="1" smtClean="0">
                <a:latin typeface="+mn-lt"/>
              </a:rPr>
              <a:t>yringyl</a:t>
            </a:r>
            <a:endParaRPr lang="en-GB" dirty="0" smtClean="0">
              <a:latin typeface="+mn-lt"/>
            </a:endParaRPr>
          </a:p>
        </p:txBody>
      </p:sp>
      <p:sp>
        <p:nvSpPr>
          <p:cNvPr id="15" name="TextBox 14"/>
          <p:cNvSpPr txBox="1"/>
          <p:nvPr/>
        </p:nvSpPr>
        <p:spPr>
          <a:xfrm>
            <a:off x="1598981" y="1590631"/>
            <a:ext cx="1083630" cy="246221"/>
          </a:xfrm>
          <a:prstGeom prst="rect">
            <a:avLst/>
          </a:prstGeom>
          <a:noFill/>
        </p:spPr>
        <p:txBody>
          <a:bodyPr wrap="none" lIns="0" tIns="0" rIns="0" bIns="0" rtlCol="0">
            <a:spAutoFit/>
          </a:bodyPr>
          <a:lstStyle/>
          <a:p>
            <a:pPr algn="l">
              <a:spcBef>
                <a:spcPts val="432"/>
              </a:spcBef>
            </a:pPr>
            <a:r>
              <a:rPr lang="en-GB" dirty="0" smtClean="0">
                <a:latin typeface="+mn-lt"/>
              </a:rPr>
              <a:t>p-</a:t>
            </a:r>
            <a:r>
              <a:rPr lang="en-GB" dirty="0" err="1" smtClean="0">
                <a:latin typeface="+mn-lt"/>
              </a:rPr>
              <a:t>coumaryl</a:t>
            </a:r>
            <a:r>
              <a:rPr lang="en-GB" dirty="0" smtClean="0">
                <a:latin typeface="+mn-lt"/>
              </a:rPr>
              <a:t>-</a:t>
            </a:r>
          </a:p>
        </p:txBody>
      </p:sp>
      <p:sp>
        <p:nvSpPr>
          <p:cNvPr id="16" name="TextBox 15"/>
          <p:cNvSpPr txBox="1"/>
          <p:nvPr/>
        </p:nvSpPr>
        <p:spPr>
          <a:xfrm>
            <a:off x="2920265" y="1597492"/>
            <a:ext cx="831959" cy="246221"/>
          </a:xfrm>
          <a:prstGeom prst="rect">
            <a:avLst/>
          </a:prstGeom>
          <a:noFill/>
        </p:spPr>
        <p:txBody>
          <a:bodyPr wrap="none" lIns="0" tIns="0" rIns="0" bIns="0" rtlCol="0">
            <a:spAutoFit/>
          </a:bodyPr>
          <a:lstStyle/>
          <a:p>
            <a:pPr algn="l">
              <a:spcBef>
                <a:spcPts val="432"/>
              </a:spcBef>
            </a:pPr>
            <a:r>
              <a:rPr lang="en-GB" dirty="0" err="1">
                <a:latin typeface="+mn-lt"/>
              </a:rPr>
              <a:t>c</a:t>
            </a:r>
            <a:r>
              <a:rPr lang="en-GB" dirty="0" err="1" smtClean="0">
                <a:latin typeface="+mn-lt"/>
              </a:rPr>
              <a:t>oniferyl</a:t>
            </a:r>
            <a:r>
              <a:rPr lang="en-GB" dirty="0" smtClean="0">
                <a:latin typeface="+mn-lt"/>
              </a:rPr>
              <a:t>-</a:t>
            </a:r>
          </a:p>
        </p:txBody>
      </p:sp>
      <p:sp>
        <p:nvSpPr>
          <p:cNvPr id="17" name="TextBox 16"/>
          <p:cNvSpPr txBox="1"/>
          <p:nvPr/>
        </p:nvSpPr>
        <p:spPr>
          <a:xfrm>
            <a:off x="4397995" y="1588783"/>
            <a:ext cx="1352934" cy="246221"/>
          </a:xfrm>
          <a:prstGeom prst="rect">
            <a:avLst/>
          </a:prstGeom>
          <a:noFill/>
        </p:spPr>
        <p:txBody>
          <a:bodyPr wrap="none" lIns="0" tIns="0" rIns="0" bIns="0" rtlCol="0">
            <a:spAutoFit/>
          </a:bodyPr>
          <a:lstStyle/>
          <a:p>
            <a:pPr algn="l">
              <a:spcBef>
                <a:spcPts val="432"/>
              </a:spcBef>
            </a:pPr>
            <a:r>
              <a:rPr lang="en-GB" dirty="0" err="1">
                <a:latin typeface="+mn-lt"/>
              </a:rPr>
              <a:t>s</a:t>
            </a:r>
            <a:r>
              <a:rPr lang="en-GB" dirty="0" err="1" smtClean="0">
                <a:latin typeface="+mn-lt"/>
              </a:rPr>
              <a:t>inapyl</a:t>
            </a:r>
            <a:r>
              <a:rPr lang="en-GB" dirty="0" smtClean="0">
                <a:latin typeface="+mn-lt"/>
              </a:rPr>
              <a:t>-alcohol</a:t>
            </a:r>
          </a:p>
        </p:txBody>
      </p:sp>
      <p:sp>
        <p:nvSpPr>
          <p:cNvPr id="18" name="TextBox 17"/>
          <p:cNvSpPr txBox="1"/>
          <p:nvPr/>
        </p:nvSpPr>
        <p:spPr>
          <a:xfrm>
            <a:off x="7186522" y="5976744"/>
            <a:ext cx="4752528" cy="543739"/>
          </a:xfrm>
          <a:prstGeom prst="rect">
            <a:avLst/>
          </a:prstGeom>
          <a:noFill/>
        </p:spPr>
        <p:txBody>
          <a:bodyPr wrap="square" lIns="0" tIns="0" rIns="0" bIns="0" rtlCol="0">
            <a:spAutoFit/>
          </a:bodyPr>
          <a:lstStyle/>
          <a:p>
            <a:pPr algn="l">
              <a:spcBef>
                <a:spcPts val="432"/>
              </a:spcBef>
            </a:pPr>
            <a:r>
              <a:rPr lang="en-GB" dirty="0" smtClean="0">
                <a:latin typeface="+mn-lt"/>
              </a:rPr>
              <a:t>Ralph et al., 2004 </a:t>
            </a:r>
            <a:r>
              <a:rPr lang="en-GB" i="1" dirty="0" err="1" smtClean="0">
                <a:latin typeface="+mn-lt"/>
              </a:rPr>
              <a:t>Phytochem</a:t>
            </a:r>
            <a:r>
              <a:rPr lang="en-GB" i="1" dirty="0" smtClean="0">
                <a:latin typeface="+mn-lt"/>
              </a:rPr>
              <a:t> review </a:t>
            </a:r>
            <a:r>
              <a:rPr lang="en-GB" dirty="0" smtClean="0">
                <a:latin typeface="+mn-lt"/>
              </a:rPr>
              <a:t>3, 29-60</a:t>
            </a:r>
          </a:p>
          <a:p>
            <a:pPr algn="l">
              <a:spcBef>
                <a:spcPts val="432"/>
              </a:spcBef>
            </a:pPr>
            <a:r>
              <a:rPr lang="en-GB" dirty="0" err="1" smtClean="0">
                <a:latin typeface="+mn-lt"/>
              </a:rPr>
              <a:t>Boerjan</a:t>
            </a:r>
            <a:r>
              <a:rPr lang="en-GB" dirty="0" smtClean="0">
                <a:latin typeface="+mn-lt"/>
              </a:rPr>
              <a:t> et al., 2003 </a:t>
            </a:r>
            <a:r>
              <a:rPr lang="en-GB" i="1" dirty="0" smtClean="0">
                <a:latin typeface="+mn-lt"/>
              </a:rPr>
              <a:t>Ann Rev Plant </a:t>
            </a:r>
            <a:r>
              <a:rPr lang="en-GB" i="1" dirty="0" err="1" smtClean="0">
                <a:latin typeface="+mn-lt"/>
              </a:rPr>
              <a:t>Biol</a:t>
            </a:r>
            <a:r>
              <a:rPr lang="en-GB" i="1" dirty="0">
                <a:latin typeface="+mn-lt"/>
              </a:rPr>
              <a:t> </a:t>
            </a:r>
            <a:r>
              <a:rPr lang="en-GB" dirty="0" smtClean="0">
                <a:latin typeface="+mn-lt"/>
              </a:rPr>
              <a:t>54, 519-546</a:t>
            </a:r>
          </a:p>
        </p:txBody>
      </p:sp>
      <p:graphicFrame>
        <p:nvGraphicFramePr>
          <p:cNvPr id="19" name="Object 18"/>
          <p:cNvGraphicFramePr>
            <a:graphicFrameLocks noChangeAspect="1"/>
          </p:cNvGraphicFramePr>
          <p:nvPr>
            <p:extLst>
              <p:ext uri="{D42A27DB-BD31-4B8C-83A1-F6EECF244321}">
                <p14:modId xmlns:p14="http://schemas.microsoft.com/office/powerpoint/2010/main" val="132645780"/>
              </p:ext>
            </p:extLst>
          </p:nvPr>
        </p:nvGraphicFramePr>
        <p:xfrm>
          <a:off x="7031310" y="1924702"/>
          <a:ext cx="4851395" cy="3296357"/>
        </p:xfrm>
        <a:graphic>
          <a:graphicData uri="http://schemas.openxmlformats.org/presentationml/2006/ole">
            <mc:AlternateContent xmlns:mc="http://schemas.openxmlformats.org/markup-compatibility/2006">
              <mc:Choice xmlns:v="urn:schemas-microsoft-com:vml" Requires="v">
                <p:oleObj spid="_x0000_s12295" name="CS ChemDraw Drawing" r:id="rId7" imgW="11400697" imgH="7739944" progId="ChemDraw.Document.6.0">
                  <p:embed/>
                </p:oleObj>
              </mc:Choice>
              <mc:Fallback>
                <p:oleObj name="CS ChemDraw Drawing" r:id="rId7" imgW="11400697" imgH="7739944" progId="ChemDraw.Document.6.0">
                  <p:embed/>
                  <p:pic>
                    <p:nvPicPr>
                      <p:cNvPr id="18" name="Object 17"/>
                      <p:cNvPicPr/>
                      <p:nvPr/>
                    </p:nvPicPr>
                    <p:blipFill>
                      <a:blip r:embed="rId8"/>
                      <a:stretch>
                        <a:fillRect/>
                      </a:stretch>
                    </p:blipFill>
                    <p:spPr>
                      <a:xfrm>
                        <a:off x="7031310" y="1924702"/>
                        <a:ext cx="4851395" cy="3296357"/>
                      </a:xfrm>
                      <a:prstGeom prst="rect">
                        <a:avLst/>
                      </a:prstGeom>
                    </p:spPr>
                  </p:pic>
                </p:oleObj>
              </mc:Fallback>
            </mc:AlternateContent>
          </a:graphicData>
        </a:graphic>
      </p:graphicFrame>
      <p:sp>
        <p:nvSpPr>
          <p:cNvPr id="20" name="Curved Down Arrow 19"/>
          <p:cNvSpPr/>
          <p:nvPr/>
        </p:nvSpPr>
        <p:spPr bwMode="auto">
          <a:xfrm rot="20833115">
            <a:off x="5977770" y="1312634"/>
            <a:ext cx="2376264" cy="1224136"/>
          </a:xfrm>
          <a:prstGeom prst="curvedDownArrow">
            <a:avLst>
              <a:gd name="adj1" fmla="val 9859"/>
              <a:gd name="adj2" fmla="val 33587"/>
              <a:gd name="adj3" fmla="val 28230"/>
            </a:avLst>
          </a:prstGeom>
          <a:solidFill>
            <a:schemeClr val="accent4"/>
          </a:solidFill>
          <a:ln w="9525"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smtClean="0">
              <a:ln>
                <a:noFill/>
              </a:ln>
              <a:solidFill>
                <a:srgbClr val="FFFFFF"/>
              </a:solidFill>
              <a:effectLst/>
              <a:latin typeface="+mn-lt"/>
              <a:ea typeface="ＭＳ Ｐゴシック" pitchFamily="-80" charset="-128"/>
            </a:endParaRPr>
          </a:p>
        </p:txBody>
      </p:sp>
      <p:sp>
        <p:nvSpPr>
          <p:cNvPr id="21" name="TextBox 20"/>
          <p:cNvSpPr txBox="1"/>
          <p:nvPr/>
        </p:nvSpPr>
        <p:spPr>
          <a:xfrm>
            <a:off x="7967414" y="1280392"/>
            <a:ext cx="2420705" cy="246221"/>
          </a:xfrm>
          <a:prstGeom prst="rect">
            <a:avLst/>
          </a:prstGeom>
          <a:noFill/>
        </p:spPr>
        <p:txBody>
          <a:bodyPr wrap="square" lIns="0" tIns="0" rIns="0" bIns="0" rtlCol="0">
            <a:spAutoFit/>
          </a:bodyPr>
          <a:lstStyle/>
          <a:p>
            <a:pPr algn="l">
              <a:spcBef>
                <a:spcPts val="432"/>
              </a:spcBef>
            </a:pPr>
            <a:r>
              <a:rPr lang="en-GB" dirty="0" smtClean="0">
                <a:latin typeface="+mn-lt"/>
              </a:rPr>
              <a:t>Oxidative radical coupling</a:t>
            </a:r>
          </a:p>
        </p:txBody>
      </p:sp>
    </p:spTree>
    <p:extLst>
      <p:ext uri="{BB962C8B-B14F-4D97-AF65-F5344CB8AC3E}">
        <p14:creationId xmlns:p14="http://schemas.microsoft.com/office/powerpoint/2010/main" val="502883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p:bldP spid="13" grpId="0"/>
      <p:bldP spid="14" grpId="0"/>
      <p:bldP spid="15" grpId="0"/>
      <p:bldP spid="16" grpId="0"/>
      <p:bldP spid="17" grpId="0"/>
      <p:bldP spid="20" grpId="0" animBg="1"/>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lang="en-GB" dirty="0"/>
          </a:p>
        </p:txBody>
      </p:sp>
      <p:sp>
        <p:nvSpPr>
          <p:cNvPr id="3" name="Slide Number Placeholder 2"/>
          <p:cNvSpPr>
            <a:spLocks noGrp="1"/>
          </p:cNvSpPr>
          <p:nvPr>
            <p:ph type="sldNum" sz="quarter" idx="11"/>
          </p:nvPr>
        </p:nvSpPr>
        <p:spPr/>
        <p:txBody>
          <a:bodyPr/>
          <a:lstStyle/>
          <a:p>
            <a:fld id="{103EA872-A674-449B-A120-B97244F8E91D}" type="slidenum">
              <a:rPr lang="en-GB" smtClean="0"/>
              <a:pPr/>
              <a:t>5</a:t>
            </a:fld>
            <a:endParaRPr lang="en-GB" dirty="0"/>
          </a:p>
        </p:txBody>
      </p:sp>
      <p:sp>
        <p:nvSpPr>
          <p:cNvPr id="4" name="Title 1"/>
          <p:cNvSpPr txBox="1">
            <a:spLocks/>
          </p:cNvSpPr>
          <p:nvPr/>
        </p:nvSpPr>
        <p:spPr>
          <a:xfrm>
            <a:off x="1774726" y="426127"/>
            <a:ext cx="9312374" cy="972716"/>
          </a:xfrm>
          <a:prstGeom prst="rect">
            <a:avLst/>
          </a:prstGeom>
        </p:spPr>
        <p:txBody>
          <a:bodyPr/>
          <a:lstStyle>
            <a:lvl1pPr algn="l" rtl="0" eaLnBrk="1" fontAlgn="base" hangingPunct="1">
              <a:spcBef>
                <a:spcPct val="0"/>
              </a:spcBef>
              <a:spcAft>
                <a:spcPct val="0"/>
              </a:spcAft>
              <a:defRPr sz="3000" b="1">
                <a:solidFill>
                  <a:srgbClr val="000000"/>
                </a:solidFill>
                <a:latin typeface="+mj-lt"/>
                <a:ea typeface="+mj-ea"/>
                <a:cs typeface="+mj-cs"/>
              </a:defRPr>
            </a:lvl1pPr>
            <a:lvl2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2pPr>
            <a:lvl3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3pPr>
            <a:lvl4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4pPr>
            <a:lvl5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5pPr>
            <a:lvl6pPr marL="4572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6pPr>
            <a:lvl7pPr marL="9144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7pPr>
            <a:lvl8pPr marL="13716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8pPr>
            <a:lvl9pPr marL="18288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9pPr>
          </a:lstStyle>
          <a:p>
            <a:r>
              <a:rPr lang="en-GB" kern="0" dirty="0" smtClean="0"/>
              <a:t>Lignin inter unit-linkages</a:t>
            </a:r>
            <a:endParaRPr lang="en-GB" kern="0" dirty="0"/>
          </a:p>
        </p:txBody>
      </p:sp>
      <p:sp>
        <p:nvSpPr>
          <p:cNvPr id="5" name="Slide Number Placeholder 3"/>
          <p:cNvSpPr txBox="1">
            <a:spLocks/>
          </p:cNvSpPr>
          <p:nvPr/>
        </p:nvSpPr>
        <p:spPr>
          <a:xfrm>
            <a:off x="11506450" y="6541200"/>
            <a:ext cx="432600" cy="316800"/>
          </a:xfrm>
          <a:prstGeom prst="rect">
            <a:avLst/>
          </a:prstGeom>
        </p:spPr>
        <p:txBody>
          <a:bodyPr vert="horz" lIns="0" tIns="0" rIns="0" bIns="0" rtlCol="0" anchor="ctr" anchorCtr="0"/>
          <a:lstStyle>
            <a:defPPr>
              <a:defRPr lang="da-DK"/>
            </a:defPPr>
            <a:lvl1pPr algn="l" rtl="0" fontAlgn="base">
              <a:spcBef>
                <a:spcPct val="50000"/>
              </a:spcBef>
              <a:spcAft>
                <a:spcPct val="0"/>
              </a:spcAft>
              <a:defRPr sz="700" b="1" kern="1200">
                <a:solidFill>
                  <a:schemeClr val="bg1"/>
                </a:solidFill>
                <a:latin typeface="+mn-lt"/>
                <a:ea typeface="ＭＳ Ｐゴシック" pitchFamily="-80" charset="-128"/>
                <a:cs typeface="+mn-cs"/>
              </a:defRPr>
            </a:lvl1pPr>
            <a:lvl2pPr marL="4572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2pPr>
            <a:lvl3pPr marL="9144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3pPr>
            <a:lvl4pPr marL="13716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4pPr>
            <a:lvl5pPr marL="18288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5pPr>
            <a:lvl6pPr marL="2286000" algn="l" defTabSz="914400" rtl="0" eaLnBrk="1" latinLnBrk="0" hangingPunct="1">
              <a:defRPr sz="1600" kern="1200">
                <a:solidFill>
                  <a:schemeClr val="tx1"/>
                </a:solidFill>
                <a:latin typeface="Verdana" pitchFamily="34" charset="0"/>
                <a:ea typeface="ＭＳ Ｐゴシック" pitchFamily="-80" charset="-128"/>
                <a:cs typeface="+mn-cs"/>
              </a:defRPr>
            </a:lvl6pPr>
            <a:lvl7pPr marL="2743200" algn="l" defTabSz="914400" rtl="0" eaLnBrk="1" latinLnBrk="0" hangingPunct="1">
              <a:defRPr sz="1600" kern="1200">
                <a:solidFill>
                  <a:schemeClr val="tx1"/>
                </a:solidFill>
                <a:latin typeface="Verdana" pitchFamily="34" charset="0"/>
                <a:ea typeface="ＭＳ Ｐゴシック" pitchFamily="-80" charset="-128"/>
                <a:cs typeface="+mn-cs"/>
              </a:defRPr>
            </a:lvl7pPr>
            <a:lvl8pPr marL="3200400" algn="l" defTabSz="914400" rtl="0" eaLnBrk="1" latinLnBrk="0" hangingPunct="1">
              <a:defRPr sz="1600" kern="1200">
                <a:solidFill>
                  <a:schemeClr val="tx1"/>
                </a:solidFill>
                <a:latin typeface="Verdana" pitchFamily="34" charset="0"/>
                <a:ea typeface="ＭＳ Ｐゴシック" pitchFamily="-80" charset="-128"/>
                <a:cs typeface="+mn-cs"/>
              </a:defRPr>
            </a:lvl8pPr>
            <a:lvl9pPr marL="3657600" algn="l" defTabSz="914400" rtl="0" eaLnBrk="1" latinLnBrk="0" hangingPunct="1">
              <a:defRPr sz="1600" kern="1200">
                <a:solidFill>
                  <a:schemeClr val="tx1"/>
                </a:solidFill>
                <a:latin typeface="Verdana" pitchFamily="34" charset="0"/>
                <a:ea typeface="ＭＳ Ｐゴシック" pitchFamily="-80" charset="-128"/>
                <a:cs typeface="+mn-cs"/>
              </a:defRPr>
            </a:lvl9pPr>
          </a:lstStyle>
          <a:p>
            <a:fld id="{103EA872-A674-449B-A120-B97244F8E91D}" type="slidenum">
              <a:rPr lang="en-GB" smtClean="0"/>
              <a:pPr/>
              <a:t>5</a:t>
            </a:fld>
            <a:endParaRPr lang="en-GB" dirty="0"/>
          </a:p>
        </p:txBody>
      </p:sp>
      <p:graphicFrame>
        <p:nvGraphicFramePr>
          <p:cNvPr id="6" name="Object 5"/>
          <p:cNvGraphicFramePr>
            <a:graphicFrameLocks noChangeAspect="1"/>
          </p:cNvGraphicFramePr>
          <p:nvPr>
            <p:extLst>
              <p:ext uri="{D42A27DB-BD31-4B8C-83A1-F6EECF244321}">
                <p14:modId xmlns:p14="http://schemas.microsoft.com/office/powerpoint/2010/main" val="3641689409"/>
              </p:ext>
            </p:extLst>
          </p:nvPr>
        </p:nvGraphicFramePr>
        <p:xfrm>
          <a:off x="1630710" y="1628800"/>
          <a:ext cx="2109969" cy="1872208"/>
        </p:xfrm>
        <a:graphic>
          <a:graphicData uri="http://schemas.openxmlformats.org/presentationml/2006/ole">
            <mc:AlternateContent xmlns:mc="http://schemas.openxmlformats.org/markup-compatibility/2006">
              <mc:Choice xmlns:v="urn:schemas-microsoft-com:vml" Requires="v">
                <p:oleObj spid="_x0000_s13320" name="CS ChemDraw Drawing" r:id="rId3" imgW="2690037" imgH="2388281" progId="ChemDraw.Document.6.0">
                  <p:embed/>
                </p:oleObj>
              </mc:Choice>
              <mc:Fallback>
                <p:oleObj name="CS ChemDraw Drawing" r:id="rId3" imgW="2690037" imgH="2388281" progId="ChemDraw.Document.6.0">
                  <p:embed/>
                  <p:pic>
                    <p:nvPicPr>
                      <p:cNvPr id="6" name="Object 5"/>
                      <p:cNvPicPr/>
                      <p:nvPr/>
                    </p:nvPicPr>
                    <p:blipFill>
                      <a:blip r:embed="rId4"/>
                      <a:stretch>
                        <a:fillRect/>
                      </a:stretch>
                    </p:blipFill>
                    <p:spPr>
                      <a:xfrm>
                        <a:off x="1630710" y="1628800"/>
                        <a:ext cx="2109969" cy="1872208"/>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4266337552"/>
              </p:ext>
            </p:extLst>
          </p:nvPr>
        </p:nvGraphicFramePr>
        <p:xfrm>
          <a:off x="4439022" y="1916832"/>
          <a:ext cx="2232248" cy="2408253"/>
        </p:xfrm>
        <a:graphic>
          <a:graphicData uri="http://schemas.openxmlformats.org/presentationml/2006/ole">
            <mc:AlternateContent xmlns:mc="http://schemas.openxmlformats.org/markup-compatibility/2006">
              <mc:Choice xmlns:v="urn:schemas-microsoft-com:vml" Requires="v">
                <p:oleObj spid="_x0000_s13321" name="CS ChemDraw Drawing" r:id="rId5" imgW="3302473" imgH="3562908" progId="ChemDraw.Document.6.0">
                  <p:embed/>
                </p:oleObj>
              </mc:Choice>
              <mc:Fallback>
                <p:oleObj name="CS ChemDraw Drawing" r:id="rId5" imgW="3302473" imgH="3562908" progId="ChemDraw.Document.6.0">
                  <p:embed/>
                  <p:pic>
                    <p:nvPicPr>
                      <p:cNvPr id="7" name="Object 6"/>
                      <p:cNvPicPr/>
                      <p:nvPr/>
                    </p:nvPicPr>
                    <p:blipFill>
                      <a:blip r:embed="rId6"/>
                      <a:stretch>
                        <a:fillRect/>
                      </a:stretch>
                    </p:blipFill>
                    <p:spPr>
                      <a:xfrm>
                        <a:off x="4439022" y="1916832"/>
                        <a:ext cx="2232248" cy="2408253"/>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113332209"/>
              </p:ext>
            </p:extLst>
          </p:nvPr>
        </p:nvGraphicFramePr>
        <p:xfrm>
          <a:off x="6671270" y="1484784"/>
          <a:ext cx="1722434" cy="1742125"/>
        </p:xfrm>
        <a:graphic>
          <a:graphicData uri="http://schemas.openxmlformats.org/presentationml/2006/ole">
            <mc:AlternateContent xmlns:mc="http://schemas.openxmlformats.org/markup-compatibility/2006">
              <mc:Choice xmlns:v="urn:schemas-microsoft-com:vml" Requires="v">
                <p:oleObj spid="_x0000_s13322" name="CS ChemDraw Drawing" r:id="rId7" imgW="2360428" imgH="2388281" progId="ChemDraw.Document.6.0">
                  <p:embed/>
                </p:oleObj>
              </mc:Choice>
              <mc:Fallback>
                <p:oleObj name="CS ChemDraw Drawing" r:id="rId7" imgW="2360428" imgH="2388281" progId="ChemDraw.Document.6.0">
                  <p:embed/>
                  <p:pic>
                    <p:nvPicPr>
                      <p:cNvPr id="8" name="Object 7"/>
                      <p:cNvPicPr/>
                      <p:nvPr/>
                    </p:nvPicPr>
                    <p:blipFill>
                      <a:blip r:embed="rId8"/>
                      <a:stretch>
                        <a:fillRect/>
                      </a:stretch>
                    </p:blipFill>
                    <p:spPr>
                      <a:xfrm>
                        <a:off x="6671270" y="1484784"/>
                        <a:ext cx="1722434" cy="1742125"/>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254491041"/>
              </p:ext>
            </p:extLst>
          </p:nvPr>
        </p:nvGraphicFramePr>
        <p:xfrm>
          <a:off x="2732789" y="3730965"/>
          <a:ext cx="2015780" cy="2104494"/>
        </p:xfrm>
        <a:graphic>
          <a:graphicData uri="http://schemas.openxmlformats.org/presentationml/2006/ole">
            <mc:AlternateContent xmlns:mc="http://schemas.openxmlformats.org/markup-compatibility/2006">
              <mc:Choice xmlns:v="urn:schemas-microsoft-com:vml" Requires="v">
                <p:oleObj spid="_x0000_s13323" name="CS ChemDraw Drawing" r:id="rId9" imgW="2596896" imgH="2711526" progId="ChemDraw.Document.6.0">
                  <p:embed/>
                </p:oleObj>
              </mc:Choice>
              <mc:Fallback>
                <p:oleObj name="CS ChemDraw Drawing" r:id="rId9" imgW="2596896" imgH="2711526" progId="ChemDraw.Document.6.0">
                  <p:embed/>
                  <p:pic>
                    <p:nvPicPr>
                      <p:cNvPr id="9" name="Object 8"/>
                      <p:cNvPicPr/>
                      <p:nvPr/>
                    </p:nvPicPr>
                    <p:blipFill>
                      <a:blip r:embed="rId10"/>
                      <a:stretch>
                        <a:fillRect/>
                      </a:stretch>
                    </p:blipFill>
                    <p:spPr>
                      <a:xfrm>
                        <a:off x="2732789" y="3730965"/>
                        <a:ext cx="2015780" cy="2104494"/>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183989056"/>
              </p:ext>
            </p:extLst>
          </p:nvPr>
        </p:nvGraphicFramePr>
        <p:xfrm>
          <a:off x="9407574" y="1691602"/>
          <a:ext cx="1546902" cy="2606221"/>
        </p:xfrm>
        <a:graphic>
          <a:graphicData uri="http://schemas.openxmlformats.org/presentationml/2006/ole">
            <mc:AlternateContent xmlns:mc="http://schemas.openxmlformats.org/markup-compatibility/2006">
              <mc:Choice xmlns:v="urn:schemas-microsoft-com:vml" Requires="v">
                <p:oleObj spid="_x0000_s13324" name="CS ChemDraw Drawing" r:id="rId11" imgW="1984035" imgH="3343593" progId="ChemDraw.Document.6.0">
                  <p:embed/>
                </p:oleObj>
              </mc:Choice>
              <mc:Fallback>
                <p:oleObj name="CS ChemDraw Drawing" r:id="rId11" imgW="1984035" imgH="3343593" progId="ChemDraw.Document.6.0">
                  <p:embed/>
                  <p:pic>
                    <p:nvPicPr>
                      <p:cNvPr id="10" name="Object 9"/>
                      <p:cNvPicPr/>
                      <p:nvPr/>
                    </p:nvPicPr>
                    <p:blipFill>
                      <a:blip r:embed="rId12"/>
                      <a:stretch>
                        <a:fillRect/>
                      </a:stretch>
                    </p:blipFill>
                    <p:spPr>
                      <a:xfrm>
                        <a:off x="9407574" y="1691602"/>
                        <a:ext cx="1546902" cy="2606221"/>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781872772"/>
              </p:ext>
            </p:extLst>
          </p:nvPr>
        </p:nvGraphicFramePr>
        <p:xfrm>
          <a:off x="7175326" y="4031241"/>
          <a:ext cx="1872208" cy="1804218"/>
        </p:xfrm>
        <a:graphic>
          <a:graphicData uri="http://schemas.openxmlformats.org/presentationml/2006/ole">
            <mc:AlternateContent xmlns:mc="http://schemas.openxmlformats.org/markup-compatibility/2006">
              <mc:Choice xmlns:v="urn:schemas-microsoft-com:vml" Requires="v">
                <p:oleObj spid="_x0000_s13325" name="CS ChemDraw Drawing" r:id="rId13" imgW="2360428" imgH="2275018" progId="ChemDraw.Document.6.0">
                  <p:embed/>
                </p:oleObj>
              </mc:Choice>
              <mc:Fallback>
                <p:oleObj name="CS ChemDraw Drawing" r:id="rId13" imgW="2360428" imgH="2275018" progId="ChemDraw.Document.6.0">
                  <p:embed/>
                  <p:pic>
                    <p:nvPicPr>
                      <p:cNvPr id="11" name="Object 10"/>
                      <p:cNvPicPr/>
                      <p:nvPr/>
                    </p:nvPicPr>
                    <p:blipFill>
                      <a:blip r:embed="rId14"/>
                      <a:stretch>
                        <a:fillRect/>
                      </a:stretch>
                    </p:blipFill>
                    <p:spPr>
                      <a:xfrm>
                        <a:off x="7175326" y="4031241"/>
                        <a:ext cx="1872208" cy="1804218"/>
                      </a:xfrm>
                      <a:prstGeom prst="rect">
                        <a:avLst/>
                      </a:prstGeom>
                    </p:spPr>
                  </p:pic>
                </p:oleObj>
              </mc:Fallback>
            </mc:AlternateContent>
          </a:graphicData>
        </a:graphic>
      </p:graphicFrame>
      <p:sp>
        <p:nvSpPr>
          <p:cNvPr id="12" name="TextBox 11"/>
          <p:cNvSpPr txBox="1"/>
          <p:nvPr/>
        </p:nvSpPr>
        <p:spPr>
          <a:xfrm>
            <a:off x="1893606" y="3607854"/>
            <a:ext cx="792088" cy="246221"/>
          </a:xfrm>
          <a:prstGeom prst="rect">
            <a:avLst/>
          </a:prstGeom>
          <a:noFill/>
        </p:spPr>
        <p:txBody>
          <a:bodyPr wrap="square" lIns="0" tIns="0" rIns="0" bIns="0" rtlCol="0">
            <a:spAutoFit/>
          </a:bodyPr>
          <a:lstStyle/>
          <a:p>
            <a:pPr algn="l">
              <a:spcBef>
                <a:spcPts val="432"/>
              </a:spcBef>
            </a:pPr>
            <a:r>
              <a:rPr lang="en-GB" dirty="0" smtClean="0">
                <a:latin typeface="+mn-lt"/>
              </a:rPr>
              <a:t>β-O-4’</a:t>
            </a:r>
            <a:endParaRPr lang="en-GB" dirty="0" smtClean="0">
              <a:latin typeface="+mn-lt"/>
            </a:endParaRPr>
          </a:p>
        </p:txBody>
      </p:sp>
      <p:sp>
        <p:nvSpPr>
          <p:cNvPr id="13" name="TextBox 12"/>
          <p:cNvSpPr txBox="1"/>
          <p:nvPr/>
        </p:nvSpPr>
        <p:spPr>
          <a:xfrm>
            <a:off x="7048300" y="3316443"/>
            <a:ext cx="792088" cy="246221"/>
          </a:xfrm>
          <a:prstGeom prst="rect">
            <a:avLst/>
          </a:prstGeom>
          <a:noFill/>
        </p:spPr>
        <p:txBody>
          <a:bodyPr wrap="square" lIns="0" tIns="0" rIns="0" bIns="0" rtlCol="0">
            <a:spAutoFit/>
          </a:bodyPr>
          <a:lstStyle/>
          <a:p>
            <a:pPr algn="l">
              <a:spcBef>
                <a:spcPts val="432"/>
              </a:spcBef>
            </a:pPr>
            <a:r>
              <a:rPr lang="en-GB" dirty="0" smtClean="0">
                <a:latin typeface="+mn-lt"/>
              </a:rPr>
              <a:t>β-1’</a:t>
            </a:r>
            <a:endParaRPr lang="en-GB" dirty="0" smtClean="0">
              <a:latin typeface="+mn-lt"/>
            </a:endParaRPr>
          </a:p>
        </p:txBody>
      </p:sp>
      <p:sp>
        <p:nvSpPr>
          <p:cNvPr id="14" name="TextBox 13"/>
          <p:cNvSpPr txBox="1"/>
          <p:nvPr/>
        </p:nvSpPr>
        <p:spPr>
          <a:xfrm>
            <a:off x="9551590" y="4467471"/>
            <a:ext cx="2016224" cy="246221"/>
          </a:xfrm>
          <a:prstGeom prst="rect">
            <a:avLst/>
          </a:prstGeom>
          <a:noFill/>
        </p:spPr>
        <p:txBody>
          <a:bodyPr wrap="square" lIns="0" tIns="0" rIns="0" bIns="0" rtlCol="0">
            <a:spAutoFit/>
          </a:bodyPr>
          <a:lstStyle/>
          <a:p>
            <a:pPr algn="l">
              <a:spcBef>
                <a:spcPts val="432"/>
              </a:spcBef>
            </a:pPr>
            <a:r>
              <a:rPr lang="en-GB" dirty="0" smtClean="0">
                <a:latin typeface="+mn-lt"/>
              </a:rPr>
              <a:t>β-5’ </a:t>
            </a:r>
            <a:r>
              <a:rPr lang="en-GB" dirty="0" err="1" smtClean="0">
                <a:latin typeface="+mn-lt"/>
              </a:rPr>
              <a:t>phenylcoumaran</a:t>
            </a:r>
            <a:endParaRPr lang="en-GB" dirty="0" smtClean="0">
              <a:latin typeface="+mn-lt"/>
            </a:endParaRPr>
          </a:p>
        </p:txBody>
      </p:sp>
      <p:sp>
        <p:nvSpPr>
          <p:cNvPr id="15" name="TextBox 14"/>
          <p:cNvSpPr txBox="1"/>
          <p:nvPr/>
        </p:nvSpPr>
        <p:spPr>
          <a:xfrm>
            <a:off x="7532487" y="5868732"/>
            <a:ext cx="1512168" cy="246221"/>
          </a:xfrm>
          <a:prstGeom prst="rect">
            <a:avLst/>
          </a:prstGeom>
          <a:noFill/>
        </p:spPr>
        <p:txBody>
          <a:bodyPr wrap="square" lIns="0" tIns="0" rIns="0" bIns="0" rtlCol="0">
            <a:spAutoFit/>
          </a:bodyPr>
          <a:lstStyle/>
          <a:p>
            <a:pPr algn="l">
              <a:spcBef>
                <a:spcPts val="432"/>
              </a:spcBef>
            </a:pPr>
            <a:r>
              <a:rPr lang="en-GB" dirty="0" smtClean="0">
                <a:latin typeface="+mn-lt"/>
              </a:rPr>
              <a:t>5-5’ biphenyl</a:t>
            </a:r>
            <a:endParaRPr lang="en-GB" dirty="0" smtClean="0">
              <a:latin typeface="+mn-lt"/>
            </a:endParaRPr>
          </a:p>
        </p:txBody>
      </p:sp>
      <p:sp>
        <p:nvSpPr>
          <p:cNvPr id="16" name="TextBox 15"/>
          <p:cNvSpPr txBox="1"/>
          <p:nvPr/>
        </p:nvSpPr>
        <p:spPr>
          <a:xfrm>
            <a:off x="3142878" y="5925870"/>
            <a:ext cx="792088" cy="246221"/>
          </a:xfrm>
          <a:prstGeom prst="rect">
            <a:avLst/>
          </a:prstGeom>
          <a:noFill/>
        </p:spPr>
        <p:txBody>
          <a:bodyPr wrap="square" lIns="0" tIns="0" rIns="0" bIns="0" rtlCol="0">
            <a:spAutoFit/>
          </a:bodyPr>
          <a:lstStyle/>
          <a:p>
            <a:pPr algn="l">
              <a:spcBef>
                <a:spcPts val="432"/>
              </a:spcBef>
            </a:pPr>
            <a:r>
              <a:rPr lang="en-GB" dirty="0" smtClean="0">
                <a:latin typeface="+mn-lt"/>
              </a:rPr>
              <a:t>4-O-5’</a:t>
            </a:r>
            <a:endParaRPr lang="en-GB" dirty="0" smtClean="0">
              <a:latin typeface="+mn-lt"/>
            </a:endParaRPr>
          </a:p>
        </p:txBody>
      </p:sp>
      <p:sp>
        <p:nvSpPr>
          <p:cNvPr id="17" name="TextBox 16"/>
          <p:cNvSpPr txBox="1"/>
          <p:nvPr/>
        </p:nvSpPr>
        <p:spPr>
          <a:xfrm>
            <a:off x="5252626" y="4463013"/>
            <a:ext cx="1418644" cy="246221"/>
          </a:xfrm>
          <a:prstGeom prst="rect">
            <a:avLst/>
          </a:prstGeom>
          <a:noFill/>
        </p:spPr>
        <p:txBody>
          <a:bodyPr wrap="square" lIns="0" tIns="0" rIns="0" bIns="0" rtlCol="0">
            <a:spAutoFit/>
          </a:bodyPr>
          <a:lstStyle/>
          <a:p>
            <a:pPr>
              <a:spcBef>
                <a:spcPts val="432"/>
              </a:spcBef>
            </a:pPr>
            <a:r>
              <a:rPr lang="en-GB" dirty="0" smtClean="0">
                <a:latin typeface="+mn-lt"/>
              </a:rPr>
              <a:t>β-</a:t>
            </a:r>
            <a:r>
              <a:rPr lang="en-GB" dirty="0" smtClean="0"/>
              <a:t>β</a:t>
            </a:r>
            <a:r>
              <a:rPr lang="en-GB" dirty="0" smtClean="0">
                <a:latin typeface="+mn-lt"/>
              </a:rPr>
              <a:t>’ </a:t>
            </a:r>
            <a:r>
              <a:rPr lang="en-GB" dirty="0" err="1" smtClean="0">
                <a:latin typeface="+mn-lt"/>
              </a:rPr>
              <a:t>pironesol</a:t>
            </a:r>
            <a:endParaRPr lang="en-GB" dirty="0" smtClean="0">
              <a:latin typeface="+mn-lt"/>
            </a:endParaRPr>
          </a:p>
        </p:txBody>
      </p:sp>
      <p:sp>
        <p:nvSpPr>
          <p:cNvPr id="18" name="Oval 17"/>
          <p:cNvSpPr/>
          <p:nvPr/>
        </p:nvSpPr>
        <p:spPr bwMode="auto">
          <a:xfrm>
            <a:off x="1630710" y="1628800"/>
            <a:ext cx="1656184" cy="1152128"/>
          </a:xfrm>
          <a:prstGeom prst="ellipse">
            <a:avLst/>
          </a:prstGeom>
          <a:noFill/>
          <a:ln w="9525"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smtClean="0">
              <a:ln>
                <a:noFill/>
              </a:ln>
              <a:solidFill>
                <a:srgbClr val="FFFFFF"/>
              </a:solidFill>
              <a:effectLst/>
              <a:latin typeface="+mn-lt"/>
              <a:ea typeface="ＭＳ Ｐゴシック" pitchFamily="-80" charset="-128"/>
            </a:endParaRPr>
          </a:p>
        </p:txBody>
      </p:sp>
      <p:sp>
        <p:nvSpPr>
          <p:cNvPr id="19" name="Oval 18"/>
          <p:cNvSpPr/>
          <p:nvPr/>
        </p:nvSpPr>
        <p:spPr bwMode="auto">
          <a:xfrm>
            <a:off x="2896898" y="4031241"/>
            <a:ext cx="1656184" cy="1152128"/>
          </a:xfrm>
          <a:prstGeom prst="ellipse">
            <a:avLst/>
          </a:prstGeom>
          <a:noFill/>
          <a:ln w="9525"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smtClean="0">
              <a:ln>
                <a:noFill/>
              </a:ln>
              <a:solidFill>
                <a:srgbClr val="FFFFFF"/>
              </a:solidFill>
              <a:effectLst/>
              <a:latin typeface="+mn-lt"/>
              <a:ea typeface="ＭＳ Ｐゴシック" pitchFamily="-80" charset="-128"/>
            </a:endParaRPr>
          </a:p>
        </p:txBody>
      </p:sp>
    </p:spTree>
    <p:extLst>
      <p:ext uri="{BB962C8B-B14F-4D97-AF65-F5344CB8AC3E}">
        <p14:creationId xmlns:p14="http://schemas.microsoft.com/office/powerpoint/2010/main" val="1110465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endParaRPr lang="en-GB" dirty="0"/>
          </a:p>
        </p:txBody>
      </p:sp>
      <p:sp>
        <p:nvSpPr>
          <p:cNvPr id="5" name="Slide Number Placeholder 4"/>
          <p:cNvSpPr>
            <a:spLocks noGrp="1"/>
          </p:cNvSpPr>
          <p:nvPr>
            <p:ph type="sldNum" sz="quarter" idx="11"/>
          </p:nvPr>
        </p:nvSpPr>
        <p:spPr/>
        <p:txBody>
          <a:bodyPr/>
          <a:lstStyle/>
          <a:p>
            <a:fld id="{103EA872-A674-449B-A120-B97244F8E91D}" type="slidenum">
              <a:rPr lang="en-GB" smtClean="0"/>
              <a:pPr/>
              <a:t>6</a:t>
            </a:fld>
            <a:endParaRPr lang="en-GB" dirty="0"/>
          </a:p>
        </p:txBody>
      </p:sp>
      <p:pic>
        <p:nvPicPr>
          <p:cNvPr id="1028" name="Picture 4" descr="Structure of hemicelluloses found in the cell wall of land plants... |  Download Scientific Diagram"/>
          <p:cNvPicPr>
            <a:picLocks noChangeAspect="1" noChangeArrowheads="1"/>
          </p:cNvPicPr>
          <p:nvPr/>
        </p:nvPicPr>
        <p:blipFill rotWithShape="1">
          <a:blip r:embed="rId3">
            <a:extLst>
              <a:ext uri="{28A0092B-C50C-407E-A947-70E740481C1C}">
                <a14:useLocalDpi xmlns:a14="http://schemas.microsoft.com/office/drawing/2010/main" val="0"/>
              </a:ext>
            </a:extLst>
          </a:blip>
          <a:srcRect l="2608" t="1258" r="3061" b="39645"/>
          <a:stretch/>
        </p:blipFill>
        <p:spPr bwMode="auto">
          <a:xfrm>
            <a:off x="6896487" y="764704"/>
            <a:ext cx="4887351" cy="39604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4"/>
          <a:srcRect b="62164"/>
          <a:stretch/>
        </p:blipFill>
        <p:spPr>
          <a:xfrm>
            <a:off x="888418" y="764704"/>
            <a:ext cx="5976759" cy="1903790"/>
          </a:xfrm>
          <a:prstGeom prst="rect">
            <a:avLst/>
          </a:prstGeom>
        </p:spPr>
      </p:pic>
      <p:pic>
        <p:nvPicPr>
          <p:cNvPr id="9" name="Picture 4" descr="Structure of hemicelluloses found in the cell wall of land plants... |  Download Scientific Diagram"/>
          <p:cNvPicPr>
            <a:picLocks noChangeAspect="1" noChangeArrowheads="1"/>
          </p:cNvPicPr>
          <p:nvPr/>
        </p:nvPicPr>
        <p:blipFill rotWithShape="1">
          <a:blip r:embed="rId3">
            <a:extLst>
              <a:ext uri="{28A0092B-C50C-407E-A947-70E740481C1C}">
                <a14:useLocalDpi xmlns:a14="http://schemas.microsoft.com/office/drawing/2010/main" val="0"/>
              </a:ext>
            </a:extLst>
          </a:blip>
          <a:srcRect l="2608" t="75596" r="3061" b="1925"/>
          <a:stretch/>
        </p:blipFill>
        <p:spPr bwMode="auto">
          <a:xfrm>
            <a:off x="7175326" y="4725144"/>
            <a:ext cx="4905799" cy="15121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5">
            <a:lum bright="-40000" contrast="-40000"/>
          </a:blip>
          <a:stretch>
            <a:fillRect/>
          </a:stretch>
        </p:blipFill>
        <p:spPr>
          <a:xfrm>
            <a:off x="1231650" y="2711515"/>
            <a:ext cx="5367550" cy="3733412"/>
          </a:xfrm>
          <a:prstGeom prst="rect">
            <a:avLst/>
          </a:prstGeom>
        </p:spPr>
      </p:pic>
      <p:pic>
        <p:nvPicPr>
          <p:cNvPr id="13" name="Picture 12"/>
          <p:cNvPicPr>
            <a:picLocks noChangeAspect="1"/>
          </p:cNvPicPr>
          <p:nvPr/>
        </p:nvPicPr>
        <p:blipFill rotWithShape="1">
          <a:blip r:embed="rId6"/>
          <a:srcRect t="16096"/>
          <a:stretch/>
        </p:blipFill>
        <p:spPr>
          <a:xfrm>
            <a:off x="120050" y="2744924"/>
            <a:ext cx="6776437" cy="2915592"/>
          </a:xfrm>
          <a:prstGeom prst="rect">
            <a:avLst/>
          </a:prstGeom>
        </p:spPr>
      </p:pic>
    </p:spTree>
    <p:extLst>
      <p:ext uri="{BB962C8B-B14F-4D97-AF65-F5344CB8AC3E}">
        <p14:creationId xmlns:p14="http://schemas.microsoft.com/office/powerpoint/2010/main" val="1952711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D_Presentation Title"/>
          <p:cNvSpPr>
            <a:spLocks noGrp="1"/>
          </p:cNvSpPr>
          <p:nvPr>
            <p:ph type="ftr" sz="quarter" idx="10"/>
          </p:nvPr>
        </p:nvSpPr>
        <p:spPr/>
        <p:txBody>
          <a:bodyPr/>
          <a:lstStyle/>
          <a:p>
            <a:endParaRPr lang="en-GB" dirty="0"/>
          </a:p>
        </p:txBody>
      </p:sp>
      <p:sp>
        <p:nvSpPr>
          <p:cNvPr id="4" name="Slide Number Placeholder 3"/>
          <p:cNvSpPr>
            <a:spLocks noGrp="1"/>
          </p:cNvSpPr>
          <p:nvPr>
            <p:ph type="sldNum" sz="quarter" idx="11"/>
          </p:nvPr>
        </p:nvSpPr>
        <p:spPr/>
        <p:txBody>
          <a:bodyPr/>
          <a:lstStyle/>
          <a:p>
            <a:fld id="{103EA872-A674-449B-A120-B97244F8E91D}" type="slidenum">
              <a:rPr lang="en-GB" smtClean="0"/>
              <a:pPr/>
              <a:t>7</a:t>
            </a:fld>
            <a:endParaRPr lang="en-GB" dirty="0"/>
          </a:p>
        </p:txBody>
      </p:sp>
      <p:pic>
        <p:nvPicPr>
          <p:cNvPr id="7" name="Picture 6"/>
          <p:cNvPicPr>
            <a:picLocks noChangeAspect="1"/>
          </p:cNvPicPr>
          <p:nvPr/>
        </p:nvPicPr>
        <p:blipFill>
          <a:blip r:embed="rId5"/>
          <a:stretch>
            <a:fillRect/>
          </a:stretch>
        </p:blipFill>
        <p:spPr>
          <a:xfrm>
            <a:off x="1126654" y="404664"/>
            <a:ext cx="10500612" cy="5932463"/>
          </a:xfrm>
          <a:prstGeom prst="rect">
            <a:avLst/>
          </a:prstGeom>
        </p:spPr>
      </p:pic>
    </p:spTree>
    <p:custDataLst>
      <p:custData r:id="rId1"/>
      <p:custData r:id="rId2"/>
    </p:custDataLst>
    <p:extLst>
      <p:ext uri="{BB962C8B-B14F-4D97-AF65-F5344CB8AC3E}">
        <p14:creationId xmlns:p14="http://schemas.microsoft.com/office/powerpoint/2010/main" val="34073722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Lignin</a:t>
            </a:r>
            <a:endParaRPr lang="en-GB" dirty="0"/>
          </a:p>
        </p:txBody>
      </p:sp>
      <p:sp>
        <p:nvSpPr>
          <p:cNvPr id="5" name="Content Placeholder 4"/>
          <p:cNvSpPr>
            <a:spLocks noGrp="1"/>
          </p:cNvSpPr>
          <p:nvPr>
            <p:ph idx="1"/>
          </p:nvPr>
        </p:nvSpPr>
        <p:spPr/>
        <p:txBody>
          <a:bodyPr/>
          <a:lstStyle/>
          <a:p>
            <a:r>
              <a:rPr lang="en-GB" sz="1800" dirty="0" smtClean="0"/>
              <a:t>Lignin peroxidases</a:t>
            </a:r>
          </a:p>
          <a:p>
            <a:r>
              <a:rPr lang="en-GB" sz="1800" dirty="0" smtClean="0"/>
              <a:t>Manganese peroxidases</a:t>
            </a:r>
          </a:p>
          <a:p>
            <a:r>
              <a:rPr lang="en-GB" sz="1800" dirty="0" smtClean="0"/>
              <a:t>Versatile peroxidases</a:t>
            </a:r>
          </a:p>
          <a:p>
            <a:r>
              <a:rPr lang="en-GB" sz="1800" dirty="0" smtClean="0"/>
              <a:t>Laccases</a:t>
            </a:r>
            <a:endParaRPr lang="en-GB" sz="1800" dirty="0"/>
          </a:p>
        </p:txBody>
      </p:sp>
      <p:sp>
        <p:nvSpPr>
          <p:cNvPr id="9" name="Text Placeholder 8"/>
          <p:cNvSpPr>
            <a:spLocks noGrp="1"/>
          </p:cNvSpPr>
          <p:nvPr>
            <p:ph type="body" sz="quarter" idx="21"/>
          </p:nvPr>
        </p:nvSpPr>
        <p:spPr/>
        <p:txBody>
          <a:bodyPr/>
          <a:lstStyle/>
          <a:p>
            <a:r>
              <a:rPr lang="en-GB" dirty="0" smtClean="0"/>
              <a:t>Cellulose</a:t>
            </a:r>
            <a:endParaRPr lang="en-GB" dirty="0"/>
          </a:p>
        </p:txBody>
      </p:sp>
      <p:sp>
        <p:nvSpPr>
          <p:cNvPr id="10" name="Content Placeholder 9"/>
          <p:cNvSpPr>
            <a:spLocks noGrp="1"/>
          </p:cNvSpPr>
          <p:nvPr>
            <p:ph sz="quarter" idx="22"/>
          </p:nvPr>
        </p:nvSpPr>
        <p:spPr/>
        <p:txBody>
          <a:bodyPr/>
          <a:lstStyle/>
          <a:p>
            <a:r>
              <a:rPr lang="en-GB" sz="1800" dirty="0" smtClean="0"/>
              <a:t>Endo-</a:t>
            </a:r>
            <a:r>
              <a:rPr lang="en-GB" sz="1800" dirty="0" err="1" smtClean="0"/>
              <a:t>glucanases</a:t>
            </a:r>
            <a:endParaRPr lang="en-GB" sz="1800" dirty="0" smtClean="0"/>
          </a:p>
          <a:p>
            <a:r>
              <a:rPr lang="en-GB" sz="1800" dirty="0" err="1" smtClean="0"/>
              <a:t>Cellobiohydrolases</a:t>
            </a:r>
            <a:endParaRPr lang="en-GB" sz="1800" dirty="0" smtClean="0"/>
          </a:p>
          <a:p>
            <a:r>
              <a:rPr lang="en-GB" sz="1800" dirty="0" smtClean="0"/>
              <a:t>β-glucosidases</a:t>
            </a:r>
          </a:p>
          <a:p>
            <a:r>
              <a:rPr lang="en-GB" sz="1800" dirty="0" smtClean="0"/>
              <a:t>Lytic Polysaccharide Monooxygenases</a:t>
            </a:r>
            <a:endParaRPr lang="en-GB" sz="1800" dirty="0"/>
          </a:p>
        </p:txBody>
      </p:sp>
      <p:sp>
        <p:nvSpPr>
          <p:cNvPr id="11" name="Text Placeholder 10"/>
          <p:cNvSpPr>
            <a:spLocks noGrp="1"/>
          </p:cNvSpPr>
          <p:nvPr>
            <p:ph type="body" sz="quarter" idx="23"/>
          </p:nvPr>
        </p:nvSpPr>
        <p:spPr/>
        <p:txBody>
          <a:bodyPr/>
          <a:lstStyle/>
          <a:p>
            <a:r>
              <a:rPr lang="en-GB" dirty="0" smtClean="0"/>
              <a:t>Hemicellulose</a:t>
            </a:r>
            <a:endParaRPr lang="en-GB" dirty="0"/>
          </a:p>
        </p:txBody>
      </p:sp>
      <p:sp>
        <p:nvSpPr>
          <p:cNvPr id="12" name="Content Placeholder 11"/>
          <p:cNvSpPr>
            <a:spLocks noGrp="1"/>
          </p:cNvSpPr>
          <p:nvPr>
            <p:ph sz="quarter" idx="24"/>
          </p:nvPr>
        </p:nvSpPr>
        <p:spPr>
          <a:xfrm>
            <a:off x="7751390" y="4406899"/>
            <a:ext cx="4320480" cy="1974429"/>
          </a:xfrm>
        </p:spPr>
        <p:txBody>
          <a:bodyPr numCol="2"/>
          <a:lstStyle/>
          <a:p>
            <a:r>
              <a:rPr lang="en-GB" sz="1600" dirty="0" smtClean="0"/>
              <a:t>Endo-</a:t>
            </a:r>
            <a:r>
              <a:rPr lang="en-GB" sz="1600" dirty="0" err="1" smtClean="0"/>
              <a:t>xylanases</a:t>
            </a:r>
            <a:endParaRPr lang="en-GB" sz="1600" dirty="0" smtClean="0"/>
          </a:p>
          <a:p>
            <a:r>
              <a:rPr lang="en-GB" sz="1600" dirty="0" smtClean="0"/>
              <a:t>Endo-</a:t>
            </a:r>
            <a:r>
              <a:rPr lang="en-GB" sz="1600" dirty="0" err="1" smtClean="0"/>
              <a:t>mannanases</a:t>
            </a:r>
            <a:endParaRPr lang="en-GB" sz="1600" dirty="0" smtClean="0"/>
          </a:p>
          <a:p>
            <a:r>
              <a:rPr lang="en-GB" sz="1600" dirty="0" smtClean="0"/>
              <a:t>Endo-</a:t>
            </a:r>
            <a:r>
              <a:rPr lang="en-GB" sz="1600" dirty="0" err="1" smtClean="0"/>
              <a:t>glucanases</a:t>
            </a:r>
            <a:endParaRPr lang="en-GB" sz="1600" dirty="0" smtClean="0"/>
          </a:p>
          <a:p>
            <a:r>
              <a:rPr lang="en-GB" sz="1600" dirty="0" smtClean="0"/>
              <a:t>β-</a:t>
            </a:r>
            <a:r>
              <a:rPr lang="en-GB" sz="1600" dirty="0" err="1" smtClean="0"/>
              <a:t>xylosidases</a:t>
            </a:r>
            <a:endParaRPr lang="en-GB" sz="1600" dirty="0" smtClean="0"/>
          </a:p>
          <a:p>
            <a:r>
              <a:rPr lang="en-GB" sz="1600" dirty="0" smtClean="0"/>
              <a:t>β-mannosidases</a:t>
            </a:r>
          </a:p>
          <a:p>
            <a:r>
              <a:rPr lang="en-GB" sz="1600" dirty="0" smtClean="0"/>
              <a:t>α-L-</a:t>
            </a:r>
            <a:r>
              <a:rPr lang="en-GB" sz="1600" dirty="0" err="1" smtClean="0"/>
              <a:t>arabinofuranosidases</a:t>
            </a:r>
            <a:endParaRPr lang="en-GB" sz="1600" dirty="0" smtClean="0"/>
          </a:p>
          <a:p>
            <a:r>
              <a:rPr lang="en-GB" sz="1600" dirty="0" smtClean="0"/>
              <a:t>α-galactosidases</a:t>
            </a:r>
          </a:p>
          <a:p>
            <a:r>
              <a:rPr lang="en-GB" sz="1600" dirty="0" smtClean="0"/>
              <a:t>α-</a:t>
            </a:r>
            <a:r>
              <a:rPr lang="en-GB" sz="1600" dirty="0" err="1" smtClean="0"/>
              <a:t>xylosidases</a:t>
            </a:r>
            <a:endParaRPr lang="en-GB" sz="1600" dirty="0" smtClean="0"/>
          </a:p>
          <a:p>
            <a:r>
              <a:rPr lang="en-GB" sz="1600" dirty="0" smtClean="0"/>
              <a:t>α-</a:t>
            </a:r>
            <a:r>
              <a:rPr lang="en-GB" sz="1600" dirty="0" err="1" smtClean="0"/>
              <a:t>glucuronidases</a:t>
            </a:r>
            <a:endParaRPr lang="en-GB" sz="1600" dirty="0" smtClean="0"/>
          </a:p>
          <a:p>
            <a:r>
              <a:rPr lang="en-GB" sz="1600" dirty="0" err="1" smtClean="0"/>
              <a:t>Feruloyl</a:t>
            </a:r>
            <a:r>
              <a:rPr lang="en-GB" sz="1600" dirty="0" smtClean="0"/>
              <a:t> </a:t>
            </a:r>
            <a:r>
              <a:rPr lang="en-GB" sz="1600" dirty="0" err="1" smtClean="0"/>
              <a:t>esterases</a:t>
            </a:r>
            <a:endParaRPr lang="en-GB" sz="1600" dirty="0" smtClean="0"/>
          </a:p>
          <a:p>
            <a:r>
              <a:rPr lang="en-GB" sz="1600" dirty="0" smtClean="0"/>
              <a:t>Acetyl </a:t>
            </a:r>
            <a:r>
              <a:rPr lang="en-GB" sz="1600" dirty="0" err="1" smtClean="0"/>
              <a:t>esterases</a:t>
            </a:r>
            <a:endParaRPr lang="en-GB" sz="1600" dirty="0" smtClean="0"/>
          </a:p>
          <a:p>
            <a:endParaRPr lang="en-GB" sz="1600" dirty="0"/>
          </a:p>
        </p:txBody>
      </p:sp>
      <p:sp>
        <p:nvSpPr>
          <p:cNvPr id="3" name="Slide Number Placeholder 2"/>
          <p:cNvSpPr>
            <a:spLocks noGrp="1"/>
          </p:cNvSpPr>
          <p:nvPr>
            <p:ph type="sldNum" sz="quarter" idx="4294967295"/>
          </p:nvPr>
        </p:nvSpPr>
        <p:spPr>
          <a:xfrm>
            <a:off x="11757025" y="6540500"/>
            <a:ext cx="433388" cy="317500"/>
          </a:xfrm>
        </p:spPr>
        <p:txBody>
          <a:bodyPr/>
          <a:lstStyle/>
          <a:p>
            <a:fld id="{103EA872-A674-449B-A120-B97244F8E91D}" type="slidenum">
              <a:rPr lang="en-GB" smtClean="0"/>
              <a:pPr/>
              <a:t>8</a:t>
            </a:fld>
            <a:endParaRPr lang="en-GB" dirty="0"/>
          </a:p>
        </p:txBody>
      </p:sp>
      <p:pic>
        <p:nvPicPr>
          <p:cNvPr id="13" name="Picture Placeholder 12"/>
          <p:cNvPicPr>
            <a:picLocks noGrp="1" noChangeAspect="1"/>
          </p:cNvPicPr>
          <p:nvPr>
            <p:ph type="pic" sz="quarter" idx="18"/>
          </p:nvPr>
        </p:nvPicPr>
        <p:blipFill>
          <a:blip r:embed="rId3">
            <a:lum bright="-40000" contrast="-40000"/>
          </a:blip>
          <a:srcRect l="1170" r="1170"/>
          <a:stretch>
            <a:fillRect/>
          </a:stretch>
        </p:blipFill>
        <p:spPr>
          <a:prstGeom prst="rect">
            <a:avLst/>
          </a:prstGeom>
        </p:spPr>
      </p:pic>
      <p:pic>
        <p:nvPicPr>
          <p:cNvPr id="15" name="Picture 14"/>
          <p:cNvPicPr>
            <a:picLocks noChangeAspect="1"/>
          </p:cNvPicPr>
          <p:nvPr/>
        </p:nvPicPr>
        <p:blipFill rotWithShape="1">
          <a:blip r:embed="rId4"/>
          <a:srcRect b="62164"/>
          <a:stretch/>
        </p:blipFill>
        <p:spPr>
          <a:xfrm>
            <a:off x="4141168" y="1600335"/>
            <a:ext cx="3903563" cy="1243410"/>
          </a:xfrm>
          <a:prstGeom prst="rect">
            <a:avLst/>
          </a:prstGeom>
        </p:spPr>
      </p:pic>
      <p:pic>
        <p:nvPicPr>
          <p:cNvPr id="19" name="Picture 4" descr="Structure of hemicelluloses found in the cell wall of land plants... |  Download Scientific Diagram"/>
          <p:cNvPicPr>
            <a:picLocks noChangeAspect="1" noChangeArrowheads="1"/>
          </p:cNvPicPr>
          <p:nvPr/>
        </p:nvPicPr>
        <p:blipFill rotWithShape="1">
          <a:blip r:embed="rId5">
            <a:extLst>
              <a:ext uri="{28A0092B-C50C-407E-A947-70E740481C1C}">
                <a14:useLocalDpi xmlns:a14="http://schemas.microsoft.com/office/drawing/2010/main" val="0"/>
              </a:ext>
            </a:extLst>
          </a:blip>
          <a:srcRect l="2608" t="1258" r="3061" b="39645"/>
          <a:stretch/>
        </p:blipFill>
        <p:spPr bwMode="auto">
          <a:xfrm>
            <a:off x="8291449" y="1600335"/>
            <a:ext cx="3465576" cy="2808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572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xEl>
                                              <p:pRg st="3" end="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xEl>
                                              <p:pRg st="5" end="5"/>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xEl>
                                              <p:pRg st="6" end="6"/>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xEl>
                                              <p:pRg st="7" end="7"/>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xEl>
                                              <p:pRg st="8" end="8"/>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xEl>
                                              <p:pRg st="9" end="9"/>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uiExpand="1" build="p"/>
      <p:bldP spid="11" grpId="0" build="p"/>
      <p:bldP spid="12"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endParaRPr lang="en-GB" dirty="0"/>
          </a:p>
        </p:txBody>
      </p:sp>
      <p:sp>
        <p:nvSpPr>
          <p:cNvPr id="5" name="Slide Number Placeholder 4"/>
          <p:cNvSpPr>
            <a:spLocks noGrp="1"/>
          </p:cNvSpPr>
          <p:nvPr>
            <p:ph type="sldNum" sz="quarter" idx="11"/>
          </p:nvPr>
        </p:nvSpPr>
        <p:spPr/>
        <p:txBody>
          <a:bodyPr/>
          <a:lstStyle/>
          <a:p>
            <a:fld id="{103EA872-A674-449B-A120-B97244F8E91D}" type="slidenum">
              <a:rPr lang="en-GB" smtClean="0"/>
              <a:pPr/>
              <a:t>9</a:t>
            </a:fld>
            <a:endParaRPr lang="en-GB" dirty="0"/>
          </a:p>
        </p:txBody>
      </p:sp>
      <p:sp>
        <p:nvSpPr>
          <p:cNvPr id="6" name="Slide Number Placeholder 3"/>
          <p:cNvSpPr txBox="1">
            <a:spLocks/>
          </p:cNvSpPr>
          <p:nvPr/>
        </p:nvSpPr>
        <p:spPr>
          <a:xfrm>
            <a:off x="11506450" y="6541200"/>
            <a:ext cx="432600" cy="316800"/>
          </a:xfrm>
          <a:prstGeom prst="rect">
            <a:avLst/>
          </a:prstGeom>
        </p:spPr>
        <p:txBody>
          <a:bodyPr/>
          <a:lstStyle>
            <a:defPPr>
              <a:defRPr lang="da-DK"/>
            </a:defPPr>
            <a:lvl1pPr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1pPr>
            <a:lvl2pPr marL="4572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2pPr>
            <a:lvl3pPr marL="9144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3pPr>
            <a:lvl4pPr marL="13716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4pPr>
            <a:lvl5pPr marL="18288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5pPr>
            <a:lvl6pPr marL="2286000" algn="l" defTabSz="914400" rtl="0" eaLnBrk="1" latinLnBrk="0" hangingPunct="1">
              <a:defRPr sz="1600" kern="1200">
                <a:solidFill>
                  <a:schemeClr val="tx1"/>
                </a:solidFill>
                <a:latin typeface="Verdana" pitchFamily="34" charset="0"/>
                <a:ea typeface="ＭＳ Ｐゴシック" pitchFamily="-80" charset="-128"/>
                <a:cs typeface="+mn-cs"/>
              </a:defRPr>
            </a:lvl6pPr>
            <a:lvl7pPr marL="2743200" algn="l" defTabSz="914400" rtl="0" eaLnBrk="1" latinLnBrk="0" hangingPunct="1">
              <a:defRPr sz="1600" kern="1200">
                <a:solidFill>
                  <a:schemeClr val="tx1"/>
                </a:solidFill>
                <a:latin typeface="Verdana" pitchFamily="34" charset="0"/>
                <a:ea typeface="ＭＳ Ｐゴシック" pitchFamily="-80" charset="-128"/>
                <a:cs typeface="+mn-cs"/>
              </a:defRPr>
            </a:lvl7pPr>
            <a:lvl8pPr marL="3200400" algn="l" defTabSz="914400" rtl="0" eaLnBrk="1" latinLnBrk="0" hangingPunct="1">
              <a:defRPr sz="1600" kern="1200">
                <a:solidFill>
                  <a:schemeClr val="tx1"/>
                </a:solidFill>
                <a:latin typeface="Verdana" pitchFamily="34" charset="0"/>
                <a:ea typeface="ＭＳ Ｐゴシック" pitchFamily="-80" charset="-128"/>
                <a:cs typeface="+mn-cs"/>
              </a:defRPr>
            </a:lvl8pPr>
            <a:lvl9pPr marL="3657600" algn="l" defTabSz="914400" rtl="0" eaLnBrk="1" latinLnBrk="0" hangingPunct="1">
              <a:defRPr sz="1600" kern="1200">
                <a:solidFill>
                  <a:schemeClr val="tx1"/>
                </a:solidFill>
                <a:latin typeface="Verdana" pitchFamily="34" charset="0"/>
                <a:ea typeface="ＭＳ Ｐゴシック" pitchFamily="-80" charset="-128"/>
                <a:cs typeface="+mn-cs"/>
              </a:defRPr>
            </a:lvl9pPr>
          </a:lstStyle>
          <a:p>
            <a:fld id="{103EA872-A674-449B-A120-B97244F8E91D}" type="slidenum">
              <a:rPr lang="en-GB" smtClean="0"/>
              <a:pPr/>
              <a:t>9</a:t>
            </a:fld>
            <a:endParaRPr lang="en-GB" dirty="0"/>
          </a:p>
        </p:txBody>
      </p:sp>
      <p:graphicFrame>
        <p:nvGraphicFramePr>
          <p:cNvPr id="7" name="Diagram 6"/>
          <p:cNvGraphicFramePr/>
          <p:nvPr>
            <p:extLst>
              <p:ext uri="{D42A27DB-BD31-4B8C-83A1-F6EECF244321}">
                <p14:modId xmlns:p14="http://schemas.microsoft.com/office/powerpoint/2010/main" val="3373965631"/>
              </p:ext>
            </p:extLst>
          </p:nvPr>
        </p:nvGraphicFramePr>
        <p:xfrm>
          <a:off x="1702718" y="1215814"/>
          <a:ext cx="9032024" cy="40853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p:cNvSpPr txBox="1"/>
          <p:nvPr/>
        </p:nvSpPr>
        <p:spPr>
          <a:xfrm>
            <a:off x="7480571" y="4662929"/>
            <a:ext cx="4286053" cy="1497846"/>
          </a:xfrm>
          <a:prstGeom prst="rect">
            <a:avLst/>
          </a:prstGeom>
          <a:noFill/>
          <a:ln>
            <a:noFill/>
          </a:ln>
        </p:spPr>
        <p:txBody>
          <a:bodyPr wrap="square" lIns="0" tIns="0" rIns="0" bIns="0" rtlCol="0">
            <a:spAutoFit/>
          </a:bodyPr>
          <a:lstStyle/>
          <a:p>
            <a:pPr marL="285750" indent="-285750">
              <a:spcBef>
                <a:spcPts val="432"/>
              </a:spcBef>
              <a:buFont typeface="Arial" panose="020B0604020202020204" pitchFamily="34" charset="0"/>
              <a:buChar char="•"/>
            </a:pPr>
            <a:r>
              <a:rPr lang="en-GB" sz="1400" dirty="0" smtClean="0">
                <a:latin typeface="+mn-lt"/>
              </a:rPr>
              <a:t>Enzyme assays</a:t>
            </a:r>
          </a:p>
          <a:p>
            <a:pPr marL="285750" indent="-285750">
              <a:spcBef>
                <a:spcPts val="432"/>
              </a:spcBef>
              <a:buFont typeface="Arial" panose="020B0604020202020204" pitchFamily="34" charset="0"/>
              <a:buChar char="•"/>
            </a:pPr>
            <a:r>
              <a:rPr lang="en-GB" sz="1400" dirty="0" smtClean="0">
                <a:latin typeface="+mn-lt"/>
              </a:rPr>
              <a:t>Substrate screening</a:t>
            </a:r>
          </a:p>
          <a:p>
            <a:pPr marL="285750" indent="-285750">
              <a:spcBef>
                <a:spcPts val="432"/>
              </a:spcBef>
              <a:buFont typeface="Arial" panose="020B0604020202020204" pitchFamily="34" charset="0"/>
              <a:buChar char="•"/>
            </a:pPr>
            <a:r>
              <a:rPr lang="en-GB" sz="1400" dirty="0" smtClean="0">
                <a:latin typeface="+mn-lt"/>
              </a:rPr>
              <a:t>Enzyme kinetics (K</a:t>
            </a:r>
            <a:r>
              <a:rPr lang="en-GB" sz="1400" baseline="-25000" dirty="0" smtClean="0">
                <a:latin typeface="+mn-lt"/>
              </a:rPr>
              <a:t>M</a:t>
            </a:r>
            <a:r>
              <a:rPr lang="en-GB" sz="1400" dirty="0" smtClean="0">
                <a:latin typeface="+mn-lt"/>
              </a:rPr>
              <a:t>, </a:t>
            </a:r>
            <a:r>
              <a:rPr lang="en-GB" sz="1400" dirty="0" err="1" smtClean="0">
                <a:latin typeface="+mn-lt"/>
              </a:rPr>
              <a:t>V</a:t>
            </a:r>
            <a:r>
              <a:rPr lang="en-GB" sz="1400" baseline="-25000" dirty="0" err="1" smtClean="0">
                <a:latin typeface="+mn-lt"/>
              </a:rPr>
              <a:t>max</a:t>
            </a:r>
            <a:r>
              <a:rPr lang="en-GB" sz="1400" dirty="0" smtClean="0">
                <a:latin typeface="+mn-lt"/>
              </a:rPr>
              <a:t>, </a:t>
            </a:r>
            <a:r>
              <a:rPr lang="en-GB" sz="1400" dirty="0" err="1" smtClean="0">
                <a:latin typeface="+mn-lt"/>
              </a:rPr>
              <a:t>K</a:t>
            </a:r>
            <a:r>
              <a:rPr lang="en-GB" sz="1400" baseline="-25000" dirty="0" err="1" smtClean="0">
                <a:latin typeface="+mn-lt"/>
              </a:rPr>
              <a:t>cat</a:t>
            </a:r>
            <a:r>
              <a:rPr lang="en-GB" sz="1400" dirty="0" smtClean="0">
                <a:latin typeface="+mn-lt"/>
              </a:rPr>
              <a:t>)</a:t>
            </a:r>
          </a:p>
          <a:p>
            <a:pPr marL="285750" indent="-285750">
              <a:spcBef>
                <a:spcPts val="432"/>
              </a:spcBef>
              <a:buFont typeface="Arial" panose="020B0604020202020204" pitchFamily="34" charset="0"/>
              <a:buChar char="•"/>
            </a:pPr>
            <a:r>
              <a:rPr lang="en-GB" sz="1400" dirty="0" smtClean="0">
                <a:latin typeface="+mn-lt"/>
              </a:rPr>
              <a:t>Optimum pH and temperature, </a:t>
            </a:r>
            <a:r>
              <a:rPr lang="en-GB" sz="1400" dirty="0" err="1" smtClean="0">
                <a:latin typeface="+mn-lt"/>
              </a:rPr>
              <a:t>thermostability</a:t>
            </a:r>
            <a:endParaRPr lang="en-GB" sz="1400" dirty="0" smtClean="0">
              <a:latin typeface="+mn-lt"/>
            </a:endParaRPr>
          </a:p>
          <a:p>
            <a:pPr marL="285750" indent="-285750">
              <a:spcBef>
                <a:spcPts val="432"/>
              </a:spcBef>
              <a:buFont typeface="Arial" panose="020B0604020202020204" pitchFamily="34" charset="0"/>
              <a:buChar char="•"/>
            </a:pPr>
            <a:r>
              <a:rPr lang="en-GB" sz="1400" dirty="0" smtClean="0">
                <a:latin typeface="+mn-lt"/>
              </a:rPr>
              <a:t>Analytical techniques: UV-VIS spectrophotometry, HPAEC-PAD, LC-MS and MALDI-TOF analysis</a:t>
            </a:r>
            <a:endParaRPr lang="en-GB" sz="1400" dirty="0">
              <a:latin typeface="+mn-lt"/>
            </a:endParaRPr>
          </a:p>
        </p:txBody>
      </p:sp>
      <p:sp>
        <p:nvSpPr>
          <p:cNvPr id="9" name="TextBox 8"/>
          <p:cNvSpPr txBox="1"/>
          <p:nvPr/>
        </p:nvSpPr>
        <p:spPr>
          <a:xfrm>
            <a:off x="1731450" y="4652718"/>
            <a:ext cx="4500500" cy="1497846"/>
          </a:xfrm>
          <a:prstGeom prst="rect">
            <a:avLst/>
          </a:prstGeom>
          <a:noFill/>
          <a:ln>
            <a:noFill/>
          </a:ln>
        </p:spPr>
        <p:txBody>
          <a:bodyPr wrap="square" lIns="0" tIns="0" rIns="0" bIns="0" rtlCol="0">
            <a:spAutoFit/>
          </a:bodyPr>
          <a:lstStyle/>
          <a:p>
            <a:pPr marL="285750" indent="-285750">
              <a:spcBef>
                <a:spcPts val="432"/>
              </a:spcBef>
              <a:buFont typeface="Arial" panose="020B0604020202020204" pitchFamily="34" charset="0"/>
              <a:buChar char="•"/>
            </a:pPr>
            <a:r>
              <a:rPr lang="en-GB" sz="1400" dirty="0" smtClean="0">
                <a:latin typeface="+mn-lt"/>
              </a:rPr>
              <a:t>Protein concentration</a:t>
            </a:r>
          </a:p>
          <a:p>
            <a:pPr marL="285750" indent="-285750">
              <a:spcBef>
                <a:spcPts val="432"/>
              </a:spcBef>
              <a:buFont typeface="Arial" panose="020B0604020202020204" pitchFamily="34" charset="0"/>
              <a:buChar char="•"/>
            </a:pPr>
            <a:r>
              <a:rPr lang="en-GB" sz="1400" dirty="0" smtClean="0">
                <a:latin typeface="+mn-lt"/>
              </a:rPr>
              <a:t>Buffer exchange (</a:t>
            </a:r>
            <a:r>
              <a:rPr lang="en-GB" sz="1400" dirty="0" err="1" smtClean="0">
                <a:latin typeface="+mn-lt"/>
              </a:rPr>
              <a:t>diafiltration</a:t>
            </a:r>
            <a:r>
              <a:rPr lang="en-GB" sz="1400" dirty="0" smtClean="0">
                <a:latin typeface="+mn-lt"/>
              </a:rPr>
              <a:t>)</a:t>
            </a:r>
          </a:p>
          <a:p>
            <a:pPr marL="285750" indent="-285750">
              <a:spcBef>
                <a:spcPts val="432"/>
              </a:spcBef>
              <a:buFont typeface="Arial" panose="020B0604020202020204" pitchFamily="34" charset="0"/>
              <a:buChar char="•"/>
            </a:pPr>
            <a:r>
              <a:rPr lang="en-GB" sz="1400" dirty="0" smtClean="0">
                <a:latin typeface="+mn-lt"/>
              </a:rPr>
              <a:t>Protein purification (size exclusion and ion exchange chromatography)</a:t>
            </a:r>
          </a:p>
          <a:p>
            <a:pPr marL="285750" indent="-285750">
              <a:spcBef>
                <a:spcPts val="432"/>
              </a:spcBef>
              <a:buFont typeface="Arial" panose="020B0604020202020204" pitchFamily="34" charset="0"/>
              <a:buChar char="•"/>
            </a:pPr>
            <a:r>
              <a:rPr lang="en-GB" sz="1400" dirty="0" smtClean="0">
                <a:latin typeface="+mn-lt"/>
              </a:rPr>
              <a:t>Electrophoresis</a:t>
            </a:r>
          </a:p>
          <a:p>
            <a:pPr marL="285750" indent="-285750">
              <a:spcBef>
                <a:spcPts val="432"/>
              </a:spcBef>
              <a:buFont typeface="Arial" panose="020B0604020202020204" pitchFamily="34" charset="0"/>
              <a:buChar char="•"/>
            </a:pPr>
            <a:r>
              <a:rPr lang="en-GB" sz="1400" dirty="0" smtClean="0">
                <a:latin typeface="+mn-lt"/>
              </a:rPr>
              <a:t>Protein quantification</a:t>
            </a:r>
            <a:endParaRPr lang="en-GB" sz="1400" dirty="0" smtClean="0">
              <a:latin typeface="+mn-lt"/>
            </a:endParaRPr>
          </a:p>
        </p:txBody>
      </p:sp>
      <p:cxnSp>
        <p:nvCxnSpPr>
          <p:cNvPr id="10" name="Straight Arrow Connector 9"/>
          <p:cNvCxnSpPr/>
          <p:nvPr/>
        </p:nvCxnSpPr>
        <p:spPr bwMode="auto">
          <a:xfrm flipH="1">
            <a:off x="5483138" y="4077072"/>
            <a:ext cx="1188132" cy="585857"/>
          </a:xfrm>
          <a:prstGeom prst="straightConnector1">
            <a:avLst/>
          </a:prstGeom>
          <a:solidFill>
            <a:schemeClr val="accent1"/>
          </a:solidFill>
          <a:ln w="9525" cap="flat" cmpd="sng" algn="ctr">
            <a:solidFill>
              <a:srgbClr val="171748"/>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Arrow Connector 11"/>
          <p:cNvCxnSpPr/>
          <p:nvPr/>
        </p:nvCxnSpPr>
        <p:spPr bwMode="auto">
          <a:xfrm flipH="1">
            <a:off x="9299564" y="4077072"/>
            <a:ext cx="324034" cy="575646"/>
          </a:xfrm>
          <a:prstGeom prst="straightConnector1">
            <a:avLst/>
          </a:prstGeom>
          <a:solidFill>
            <a:schemeClr val="accent1"/>
          </a:solidFill>
          <a:ln w="9525" cap="flat" cmpd="sng" algn="ctr">
            <a:solidFill>
              <a:schemeClr val="accent1">
                <a:lumMod val="60000"/>
                <a:lumOff val="40000"/>
              </a:schemeClr>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TextBox 12"/>
          <p:cNvSpPr txBox="1"/>
          <p:nvPr/>
        </p:nvSpPr>
        <p:spPr>
          <a:xfrm>
            <a:off x="5920065" y="517460"/>
            <a:ext cx="5058562" cy="1282402"/>
          </a:xfrm>
          <a:prstGeom prst="rect">
            <a:avLst/>
          </a:prstGeom>
          <a:noFill/>
          <a:ln>
            <a:noFill/>
          </a:ln>
        </p:spPr>
        <p:txBody>
          <a:bodyPr wrap="square" lIns="0" tIns="0" rIns="0" bIns="0" rtlCol="0">
            <a:spAutoFit/>
          </a:bodyPr>
          <a:lstStyle/>
          <a:p>
            <a:pPr marL="285750" indent="-285750">
              <a:spcBef>
                <a:spcPts val="432"/>
              </a:spcBef>
              <a:buFont typeface="Arial" panose="020B0604020202020204" pitchFamily="34" charset="0"/>
              <a:buChar char="•"/>
            </a:pPr>
            <a:r>
              <a:rPr lang="en-GB" sz="1400" dirty="0" smtClean="0">
                <a:latin typeface="+mn-lt"/>
              </a:rPr>
              <a:t>Heterologous gene expression in </a:t>
            </a:r>
            <a:r>
              <a:rPr lang="en-GB" sz="1400" i="1" dirty="0" smtClean="0">
                <a:latin typeface="+mn-lt"/>
              </a:rPr>
              <a:t>Pichia pastoris</a:t>
            </a:r>
          </a:p>
          <a:p>
            <a:pPr marL="285750" indent="-285750">
              <a:spcBef>
                <a:spcPts val="432"/>
              </a:spcBef>
              <a:buFont typeface="Arial" panose="020B0604020202020204" pitchFamily="34" charset="0"/>
              <a:buChar char="•"/>
            </a:pPr>
            <a:r>
              <a:rPr lang="en-GB" sz="1400" dirty="0" smtClean="0">
                <a:latin typeface="+mn-lt"/>
              </a:rPr>
              <a:t>Preparing competent cells of </a:t>
            </a:r>
            <a:r>
              <a:rPr lang="en-GB" sz="1400" i="1" dirty="0" smtClean="0">
                <a:latin typeface="+mn-lt"/>
              </a:rPr>
              <a:t>E. coli </a:t>
            </a:r>
            <a:r>
              <a:rPr lang="en-GB" sz="1400" dirty="0" smtClean="0">
                <a:latin typeface="+mn-lt"/>
              </a:rPr>
              <a:t>and </a:t>
            </a:r>
            <a:r>
              <a:rPr lang="en-GB" sz="1400" i="1" dirty="0" smtClean="0">
                <a:latin typeface="+mn-lt"/>
              </a:rPr>
              <a:t>P. pastoris</a:t>
            </a:r>
          </a:p>
          <a:p>
            <a:pPr marL="285750" indent="-285750">
              <a:spcBef>
                <a:spcPts val="432"/>
              </a:spcBef>
              <a:buFont typeface="Arial" panose="020B0604020202020204" pitchFamily="34" charset="0"/>
              <a:buChar char="•"/>
            </a:pPr>
            <a:r>
              <a:rPr lang="en-GB" sz="1400" dirty="0" smtClean="0">
                <a:latin typeface="+mn-lt"/>
              </a:rPr>
              <a:t>Transformation of </a:t>
            </a:r>
            <a:r>
              <a:rPr lang="en-GB" sz="1400" i="1" dirty="0" smtClean="0">
                <a:latin typeface="+mn-lt"/>
              </a:rPr>
              <a:t>E. coli </a:t>
            </a:r>
            <a:r>
              <a:rPr lang="en-GB" sz="1400" dirty="0" smtClean="0">
                <a:latin typeface="+mn-lt"/>
              </a:rPr>
              <a:t>and </a:t>
            </a:r>
            <a:r>
              <a:rPr lang="en-GB" sz="1400" i="1" dirty="0" smtClean="0">
                <a:latin typeface="+mn-lt"/>
              </a:rPr>
              <a:t>P. pastoris </a:t>
            </a:r>
            <a:r>
              <a:rPr lang="en-GB" sz="1400" dirty="0" smtClean="0">
                <a:latin typeface="+mn-lt"/>
              </a:rPr>
              <a:t>competent cells</a:t>
            </a:r>
          </a:p>
          <a:p>
            <a:pPr marL="285750" indent="-285750">
              <a:spcBef>
                <a:spcPts val="432"/>
              </a:spcBef>
              <a:buFont typeface="Arial" panose="020B0604020202020204" pitchFamily="34" charset="0"/>
              <a:buChar char="•"/>
            </a:pPr>
            <a:r>
              <a:rPr lang="en-GB" sz="1400" dirty="0" smtClean="0">
                <a:latin typeface="+mn-lt"/>
              </a:rPr>
              <a:t>Plasmid extraction and purification</a:t>
            </a:r>
          </a:p>
          <a:p>
            <a:pPr marL="285750" indent="-285750">
              <a:spcBef>
                <a:spcPts val="432"/>
              </a:spcBef>
              <a:buFont typeface="Arial" panose="020B0604020202020204" pitchFamily="34" charset="0"/>
              <a:buChar char="•"/>
            </a:pPr>
            <a:r>
              <a:rPr lang="en-GB" sz="1400" dirty="0" smtClean="0">
                <a:latin typeface="+mn-lt"/>
              </a:rPr>
              <a:t>DNA quantification</a:t>
            </a:r>
            <a:endParaRPr lang="en-GB" sz="1400" dirty="0">
              <a:latin typeface="+mn-lt"/>
            </a:endParaRPr>
          </a:p>
        </p:txBody>
      </p:sp>
      <p:cxnSp>
        <p:nvCxnSpPr>
          <p:cNvPr id="14" name="Straight Arrow Connector 13"/>
          <p:cNvCxnSpPr/>
          <p:nvPr/>
        </p:nvCxnSpPr>
        <p:spPr bwMode="auto">
          <a:xfrm flipV="1">
            <a:off x="5303118" y="1894929"/>
            <a:ext cx="360040" cy="493542"/>
          </a:xfrm>
          <a:prstGeom prst="straightConnector1">
            <a:avLst/>
          </a:prstGeom>
          <a:solidFill>
            <a:schemeClr val="accent1"/>
          </a:solidFill>
          <a:ln w="9525" cap="flat" cmpd="sng" algn="ctr">
            <a:solidFill>
              <a:schemeClr val="accent3"/>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TextBox 20"/>
          <p:cNvSpPr txBox="1"/>
          <p:nvPr/>
        </p:nvSpPr>
        <p:spPr>
          <a:xfrm>
            <a:off x="1760378" y="835495"/>
            <a:ext cx="3330370" cy="964367"/>
          </a:xfrm>
          <a:prstGeom prst="rect">
            <a:avLst/>
          </a:prstGeom>
          <a:noFill/>
          <a:ln>
            <a:noFill/>
          </a:ln>
        </p:spPr>
        <p:txBody>
          <a:bodyPr wrap="square" lIns="0" tIns="0" rIns="0" bIns="0" rtlCol="0">
            <a:spAutoFit/>
          </a:bodyPr>
          <a:lstStyle/>
          <a:p>
            <a:pPr marL="285750" indent="-285750">
              <a:spcBef>
                <a:spcPts val="432"/>
              </a:spcBef>
              <a:buFont typeface="Arial" panose="020B0604020202020204" pitchFamily="34" charset="0"/>
              <a:buChar char="•"/>
            </a:pPr>
            <a:r>
              <a:rPr lang="en-GB" sz="1400" i="1" dirty="0" smtClean="0">
                <a:latin typeface="+mn-lt"/>
              </a:rPr>
              <a:t>In </a:t>
            </a:r>
            <a:r>
              <a:rPr lang="en-GB" sz="1400" i="1" dirty="0" err="1" smtClean="0">
                <a:latin typeface="+mn-lt"/>
              </a:rPr>
              <a:t>silico</a:t>
            </a:r>
            <a:r>
              <a:rPr lang="en-GB" sz="1400" i="1" dirty="0" smtClean="0">
                <a:latin typeface="+mn-lt"/>
              </a:rPr>
              <a:t> </a:t>
            </a:r>
            <a:r>
              <a:rPr lang="en-GB" sz="1400" dirty="0" smtClean="0">
                <a:latin typeface="+mn-lt"/>
              </a:rPr>
              <a:t>genome mining</a:t>
            </a:r>
          </a:p>
          <a:p>
            <a:pPr marL="285750" indent="-285750">
              <a:spcBef>
                <a:spcPts val="432"/>
              </a:spcBef>
              <a:buFont typeface="Arial" panose="020B0604020202020204" pitchFamily="34" charset="0"/>
              <a:buChar char="•"/>
            </a:pPr>
            <a:r>
              <a:rPr lang="en-GB" sz="1400" dirty="0" smtClean="0">
                <a:latin typeface="+mn-lt"/>
              </a:rPr>
              <a:t>CUPP analysis (Conserved Unique Peptide Patterns)*</a:t>
            </a:r>
          </a:p>
          <a:p>
            <a:pPr marL="285750" indent="-285750">
              <a:spcBef>
                <a:spcPts val="432"/>
              </a:spcBef>
              <a:buFont typeface="Arial" panose="020B0604020202020204" pitchFamily="34" charset="0"/>
              <a:buChar char="•"/>
            </a:pPr>
            <a:r>
              <a:rPr lang="en-GB" sz="1400" dirty="0" smtClean="0">
                <a:latin typeface="+mn-lt"/>
              </a:rPr>
              <a:t>Synthetic gene constructs</a:t>
            </a:r>
            <a:endParaRPr lang="en-GB" sz="1400" dirty="0" smtClean="0">
              <a:latin typeface="+mn-lt"/>
            </a:endParaRPr>
          </a:p>
        </p:txBody>
      </p:sp>
      <p:cxnSp>
        <p:nvCxnSpPr>
          <p:cNvPr id="26" name="Straight Arrow Connector 25"/>
          <p:cNvCxnSpPr/>
          <p:nvPr/>
        </p:nvCxnSpPr>
        <p:spPr bwMode="auto">
          <a:xfrm flipV="1">
            <a:off x="2926854" y="1894929"/>
            <a:ext cx="0" cy="525959"/>
          </a:xfrm>
          <a:prstGeom prst="straightConnector1">
            <a:avLst/>
          </a:prstGeom>
          <a:solidFill>
            <a:schemeClr val="accent1"/>
          </a:solidFill>
          <a:ln w="9525" cap="flat" cmpd="sng" algn="ctr">
            <a:solidFill>
              <a:srgbClr val="2F3EEA"/>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TextBox 26"/>
          <p:cNvSpPr txBox="1"/>
          <p:nvPr/>
        </p:nvSpPr>
        <p:spPr>
          <a:xfrm>
            <a:off x="1760378" y="6259196"/>
            <a:ext cx="3686756" cy="184666"/>
          </a:xfrm>
          <a:prstGeom prst="rect">
            <a:avLst/>
          </a:prstGeom>
          <a:noFill/>
        </p:spPr>
        <p:txBody>
          <a:bodyPr wrap="square" lIns="0" tIns="0" rIns="0" bIns="0" rtlCol="0">
            <a:spAutoFit/>
          </a:bodyPr>
          <a:lstStyle/>
          <a:p>
            <a:pPr algn="l">
              <a:spcBef>
                <a:spcPts val="432"/>
              </a:spcBef>
            </a:pPr>
            <a:r>
              <a:rPr lang="en-GB" sz="1200" i="1" dirty="0" smtClean="0">
                <a:latin typeface="+mn-lt"/>
              </a:rPr>
              <a:t>*Barrett &amp; Lange, 2019 </a:t>
            </a:r>
            <a:r>
              <a:rPr lang="en-GB" sz="1200" i="1" dirty="0" err="1" smtClean="0">
                <a:latin typeface="+mn-lt"/>
              </a:rPr>
              <a:t>Biotechnol</a:t>
            </a:r>
            <a:r>
              <a:rPr lang="en-GB" sz="1200" i="1" dirty="0" smtClean="0">
                <a:latin typeface="+mn-lt"/>
              </a:rPr>
              <a:t> Biofuels 12, 102</a:t>
            </a:r>
          </a:p>
        </p:txBody>
      </p:sp>
    </p:spTree>
    <p:extLst>
      <p:ext uri="{BB962C8B-B14F-4D97-AF65-F5344CB8AC3E}">
        <p14:creationId xmlns:p14="http://schemas.microsoft.com/office/powerpoint/2010/main" val="408866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3" grpId="0"/>
      <p:bldP spid="21" grpId="0"/>
    </p:bldLst>
  </p:timing>
</p:sld>
</file>

<file path=ppt/tags/tag1.xml><?xml version="1.0" encoding="utf-8"?>
<p:tagLst xmlns:a="http://schemas.openxmlformats.org/drawingml/2006/main" xmlns:r="http://schemas.openxmlformats.org/officeDocument/2006/relationships" xmlns:p="http://schemas.openxmlformats.org/presentationml/2006/main">
  <p:tag name="SDNEW" val="False"/>
</p:tagLst>
</file>

<file path=ppt/tags/tag2.xml><?xml version="1.0" encoding="utf-8"?>
<p:tagLst xmlns:a="http://schemas.openxmlformats.org/drawingml/2006/main" xmlns:r="http://schemas.openxmlformats.org/officeDocument/2006/relationships" xmlns:p="http://schemas.openxmlformats.org/presentationml/2006/main">
  <p:tag name="SHAPE_LOCKS" val="0"/>
</p:tagLst>
</file>

<file path=ppt/tags/tag3.xml><?xml version="1.0" encoding="utf-8"?>
<p:tagLst xmlns:a="http://schemas.openxmlformats.org/drawingml/2006/main" xmlns:r="http://schemas.openxmlformats.org/officeDocument/2006/relationships" xmlns:p="http://schemas.openxmlformats.org/presentationml/2006/main">
  <p:tag name="SHAPE_LOCKS" val="0"/>
</p:tagLst>
</file>

<file path=ppt/tags/tag4.xml><?xml version="1.0" encoding="utf-8"?>
<p:tagLst xmlns:a="http://schemas.openxmlformats.org/drawingml/2006/main" xmlns:r="http://schemas.openxmlformats.org/officeDocument/2006/relationships" xmlns:p="http://schemas.openxmlformats.org/presentationml/2006/main">
  <p:tag name="SHAPE_LOCKS" val="0"/>
</p:tagLst>
</file>

<file path=ppt/tags/tag5.xml><?xml version="1.0" encoding="utf-8"?>
<p:tagLst xmlns:a="http://schemas.openxmlformats.org/drawingml/2006/main" xmlns:r="http://schemas.openxmlformats.org/officeDocument/2006/relationships" xmlns:p="http://schemas.openxmlformats.org/presentationml/2006/main">
  <p:tag name="SHAPE_LOCKS" val="0"/>
</p:tagLst>
</file>

<file path=ppt/theme/theme1.xml><?xml version="1.0" encoding="utf-8"?>
<a:theme xmlns:a="http://schemas.openxmlformats.org/drawingml/2006/main" name="Blank">
  <a:themeElements>
    <a:clrScheme name="DTU">
      <a:dk1>
        <a:srgbClr val="000000"/>
      </a:dk1>
      <a:lt1>
        <a:srgbClr val="FFFFFF"/>
      </a:lt1>
      <a:dk2>
        <a:srgbClr val="990000"/>
      </a:dk2>
      <a:lt2>
        <a:srgbClr val="79238E"/>
      </a:lt2>
      <a:accent1>
        <a:srgbClr val="990000"/>
      </a:accent1>
      <a:accent2>
        <a:srgbClr val="2F3EEA"/>
      </a:accent2>
      <a:accent3>
        <a:srgbClr val="1FD082"/>
      </a:accent3>
      <a:accent4>
        <a:srgbClr val="171748"/>
      </a:accent4>
      <a:accent5>
        <a:srgbClr val="F6D04D"/>
      </a:accent5>
      <a:accent6>
        <a:srgbClr val="FC7634"/>
      </a:accent6>
      <a:hlink>
        <a:srgbClr val="2F3EEA"/>
      </a:hlink>
      <a:folHlink>
        <a:srgbClr val="990000"/>
      </a:folHlink>
    </a:clrScheme>
    <a:fontScheme name="DTU">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w="9525" cap="flat" cmpd="sng" algn="ctr">
          <a:solidFill>
            <a:schemeClr val="accent4"/>
          </a:solidFill>
          <a:prstDash val="solid"/>
          <a:miter lim="800000"/>
          <a:headEnd type="none" w="med" len="med"/>
          <a:tailEnd type="none" w="med" len="med"/>
        </a:ln>
        <a:effectLst/>
      </a:spPr>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defPPr marL="0" marR="0" indent="0" algn="ctr" defTabSz="914400" rtl="0" eaLnBrk="1" fontAlgn="base" latinLnBrk="0" hangingPunct="1">
          <a:lnSpc>
            <a:spcPct val="100000"/>
          </a:lnSpc>
          <a:spcBef>
            <a:spcPts val="432"/>
          </a:spcBef>
          <a:spcAft>
            <a:spcPct val="0"/>
          </a:spcAft>
          <a:buClrTx/>
          <a:buSzTx/>
          <a:buFontTx/>
          <a:buNone/>
          <a:tabLst/>
          <a:defRPr kumimoji="0" sz="1600" b="0" i="0" u="none" strike="noStrike" cap="none" normalizeH="0" baseline="0" dirty="0" err="1" smtClean="0">
            <a:ln>
              <a:noFill/>
            </a:ln>
            <a:solidFill>
              <a:srgbClr val="FFFFFF"/>
            </a:solidFill>
            <a:effectLst/>
            <a:latin typeface="+mn-lt"/>
            <a:ea typeface="ＭＳ Ｐゴシック" pitchFamily="-80" charset="-128"/>
          </a:defRPr>
        </a:defPPr>
      </a:lstStyle>
    </a:spDef>
    <a:lnDef>
      <a:spPr bwMode="auto">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a:noFill/>
      </a:spPr>
      <a:bodyPr wrap="square" lIns="0" tIns="0" rIns="0" bIns="0" rtlCol="0">
        <a:spAutoFit/>
      </a:bodyPr>
      <a:lstStyle>
        <a:defPPr algn="l">
          <a:spcBef>
            <a:spcPts val="432"/>
          </a:spcBef>
          <a:defRPr dirty="0" err="1" smtClean="0">
            <a:latin typeface="+mn-lt"/>
          </a:defRPr>
        </a:defPPr>
      </a:lstStyle>
    </a:txDef>
  </a:objectDefaults>
  <a:extraClrSchemeLst/>
  <a:extLst>
    <a:ext uri="{05A4C25C-085E-4340-85A3-A5531E510DB2}">
      <thm15:themeFamily xmlns:thm15="http://schemas.microsoft.com/office/thememl/2012/main" name="1 DTU Template.potx" id="{DCBB0D47-5BC6-435C-9126-D3D343B0B928}" vid="{2DC669D5-2566-4482-AB47-A5699F5A4350}"/>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SlideTemplateConfiguration><![CDATA[{"documentContentValidatorConfiguration":{"enableDocumentContentValidator":false,"documentContentValidatorVersion":0},"elementsMetadata":[],"slideId":"636957681585013765","enableDocumentContentUpdater":true,"version":"1.2"}]]></TemplafySlideTemplateConfiguration>
</file>

<file path=customXml/item10.xml><?xml version="1.0" encoding="utf-8"?>
<TemplafySlideFormConfiguration><![CDATA[{"formFields":[],"formDataEntries":[]}]]></TemplafySlideFormConfiguration>
</file>

<file path=customXml/item2.xml><?xml version="1.0" encoding="utf-8"?>
<TemplafySlideFormConfiguration><![CDATA[{"formFields":[],"formDataEntries":[]}]]></TemplafySlideFormConfiguration>
</file>

<file path=customXml/item3.xml><?xml version="1.0" encoding="utf-8"?>
<TemplafyFormConfiguration><![CDATA[{"formFields":[{"required":false,"helpTexts":{"prefix":"","postfix":""},"spacing":{},"type":"datePicker","name":"Date","label":"Date","fullyQualifiedName":"Date"},{"required":false,"placeholder":"","lines":0,"helpTexts":{"prefix":"","postfix":""},"spacing":{},"type":"textBox","name":"PresentationTitle","label":"Presentation title","fullyQualifiedName":"PresentationTitle"}],"formDataEntries":[{"name":"Date","value":"B8YR3fwQX4o1kdc7pkIeqw=="},{"name":"PresentationTitle","value":"gBUepca1DuhwN/5wZWuUJz8ZJ79x2aM5jrXpu9nt8FY="}]}]]></TemplafyFormConfiguration>
</file>

<file path=customXml/item4.xml><?xml version="1.0" encoding="utf-8"?>
<TemplafySlideTemplateConfiguration><![CDATA[{"documentContentValidatorConfiguration":{"enableDocumentContentValidator":false,"documentContentValidatorVersion":0},"elementsMetadata":[],"slideId":"636957681585124447","enableDocumentContentUpdater":true,"version":"1.2"}]]></TemplafySlideTemplateConfiguration>
</file>

<file path=customXml/item5.xml><?xml version="1.0" encoding="utf-8"?>
<TemplafySlideTemplateConfiguration><![CDATA[{"documentContentValidatorConfiguration":{"enableDocumentContentValidator":false,"documentContentValidatorVersion":0},"elementsMetadata":[],"slideId":"636957681584817741","enableDocumentContentUpdater":true,"version":"1.2"}]]></TemplafySlideTemplateConfiguration>
</file>

<file path=customXml/item6.xml><?xml version="1.0" encoding="utf-8"?>
<TemplafySlideTemplateConfiguration><![CDATA[{"documentContentValidatorConfiguration":{"enableDocumentContentValidator":false,"documentContentValidatorVersion":0},"elementsMetadata":[],"slideId":"636957681585124447","enableDocumentContentUpdater":true,"version":"1.2"}]]></TemplafySlideTemplateConfiguration>
</file>

<file path=customXml/item7.xml><?xml version="1.0" encoding="utf-8"?>
<TemplafyTemplateConfiguration><![CDATA[{"elementsMetadata":[{"type":"shape","id":"7d0202d0-7079-4c46-a7a5-0edbf6c716be","elementConfiguration":{"binding":"UserProfile.Offices.Workarea_{{DocumentLanguage}}","disableUpdates":false,"type":"text"}},{"type":"shape","id":"54c969ff-781d-4867-ab2a-a681a3eb99a9","elementConfiguration":{"format":"{{DateFormats.GeneralDate}}","binding":"Form.Date","disableUpdates":false,"type":"date"}},{"type":"shape","id":"d9f4db66-e595-4a15-afe2-9dfeb4cc4db8","elementConfiguration":{"binding":"Form.PresentationTitle","disableUpdates":false,"type":"text"}}],"transformationConfigurations":[{"language":"{{DocumentLanguage}}","disableUpdates":false,"type":"proofingLanguage"}],"templateName":"","templateDescription":"","enableDocumentContentUpdater":true,"version":"1.2"}]]></TemplafyTemplateConfiguration>
</file>

<file path=customXml/item8.xml><?xml version="1.0" encoding="utf-8"?>
<TemplafySlideFormConfiguration><![CDATA[{"formFields":[],"formDataEntries":[]}]]></TemplafySlideFormConfiguration>
</file>

<file path=customXml/item9.xml><?xml version="1.0" encoding="utf-8"?>
<TemplafySlideFormConfiguration><![CDATA[{"formFields":[],"formDataEntries":[]}]]></TemplafySlideFormConfiguration>
</file>

<file path=customXml/itemProps1.xml><?xml version="1.0" encoding="utf-8"?>
<ds:datastoreItem xmlns:ds="http://schemas.openxmlformats.org/officeDocument/2006/customXml" ds:itemID="{4D5E1A10-B5E6-482A-9521-846112537EBC}">
  <ds:schemaRefs/>
</ds:datastoreItem>
</file>

<file path=customXml/itemProps10.xml><?xml version="1.0" encoding="utf-8"?>
<ds:datastoreItem xmlns:ds="http://schemas.openxmlformats.org/officeDocument/2006/customXml" ds:itemID="{C6406FEB-B081-4DE3-B790-BA4B3B8258E1}">
  <ds:schemaRefs/>
</ds:datastoreItem>
</file>

<file path=customXml/itemProps2.xml><?xml version="1.0" encoding="utf-8"?>
<ds:datastoreItem xmlns:ds="http://schemas.openxmlformats.org/officeDocument/2006/customXml" ds:itemID="{7FEA1E6D-AEEC-41D9-9E9A-45BA2EAE1656}">
  <ds:schemaRefs/>
</ds:datastoreItem>
</file>

<file path=customXml/itemProps3.xml><?xml version="1.0" encoding="utf-8"?>
<ds:datastoreItem xmlns:ds="http://schemas.openxmlformats.org/officeDocument/2006/customXml" ds:itemID="{5B29B696-7354-412C-9B8E-ED20D22F6B23}">
  <ds:schemaRefs/>
</ds:datastoreItem>
</file>

<file path=customXml/itemProps4.xml><?xml version="1.0" encoding="utf-8"?>
<ds:datastoreItem xmlns:ds="http://schemas.openxmlformats.org/officeDocument/2006/customXml" ds:itemID="{B9364777-CEB7-41D1-93EF-8145C6514CC3}">
  <ds:schemaRefs/>
</ds:datastoreItem>
</file>

<file path=customXml/itemProps5.xml><?xml version="1.0" encoding="utf-8"?>
<ds:datastoreItem xmlns:ds="http://schemas.openxmlformats.org/officeDocument/2006/customXml" ds:itemID="{A21E89D4-F487-4C26-905C-EE6B6998C9D1}">
  <ds:schemaRefs/>
</ds:datastoreItem>
</file>

<file path=customXml/itemProps6.xml><?xml version="1.0" encoding="utf-8"?>
<ds:datastoreItem xmlns:ds="http://schemas.openxmlformats.org/officeDocument/2006/customXml" ds:itemID="{68A48CB6-BD0D-4923-9904-A1B6E74851B2}">
  <ds:schemaRefs/>
</ds:datastoreItem>
</file>

<file path=customXml/itemProps7.xml><?xml version="1.0" encoding="utf-8"?>
<ds:datastoreItem xmlns:ds="http://schemas.openxmlformats.org/officeDocument/2006/customXml" ds:itemID="{1334258C-C3E7-4029-A615-C886A240FB15}">
  <ds:schemaRefs/>
</ds:datastoreItem>
</file>

<file path=customXml/itemProps8.xml><?xml version="1.0" encoding="utf-8"?>
<ds:datastoreItem xmlns:ds="http://schemas.openxmlformats.org/officeDocument/2006/customXml" ds:itemID="{A5211637-BEE7-4AAE-A4E7-A8EE3F203F81}">
  <ds:schemaRefs/>
</ds:datastoreItem>
</file>

<file path=customXml/itemProps9.xml><?xml version="1.0" encoding="utf-8"?>
<ds:datastoreItem xmlns:ds="http://schemas.openxmlformats.org/officeDocument/2006/customXml" ds:itemID="{60FF7C31-8D30-4E0C-A44E-000A1FD5EC49}">
  <ds:schemaRefs/>
</ds:datastoreItem>
</file>

<file path=docProps/app.xml><?xml version="1.0" encoding="utf-8"?>
<Properties xmlns="http://schemas.openxmlformats.org/officeDocument/2006/extended-properties" xmlns:vt="http://schemas.openxmlformats.org/officeDocument/2006/docPropsVTypes">
  <Template>1 DTU Template</Template>
  <TotalTime>11012</TotalTime>
  <Words>1287</Words>
  <Application>Microsoft Office PowerPoint</Application>
  <PresentationFormat>Custom</PresentationFormat>
  <Paragraphs>261</Paragraphs>
  <Slides>29</Slides>
  <Notes>7</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29</vt:i4>
      </vt:variant>
    </vt:vector>
  </HeadingPairs>
  <TitlesOfParts>
    <vt:vector size="37" baseType="lpstr">
      <vt:lpstr>ＭＳ Ｐゴシック</vt:lpstr>
      <vt:lpstr>Arial</vt:lpstr>
      <vt:lpstr>Calibri</vt:lpstr>
      <vt:lpstr>Times New Roman</vt:lpstr>
      <vt:lpstr>Verdana</vt:lpstr>
      <vt:lpstr>Blank</vt:lpstr>
      <vt:lpstr>CS ChemDraw Drawing</vt:lpstr>
      <vt:lpstr>Visio</vt:lpstr>
      <vt:lpstr>Lignin biotechnology</vt:lpstr>
      <vt:lpstr>PowerPoint Presentation</vt:lpstr>
      <vt:lpstr>Lignocellulose</vt:lpstr>
      <vt:lpstr>PowerPoint Presentation</vt:lpstr>
      <vt:lpstr>PowerPoint Presentation</vt:lpstr>
      <vt:lpstr>PowerPoint Presentation</vt:lpstr>
      <vt:lpstr>PowerPoint Presentation</vt:lpstr>
      <vt:lpstr>Lignin</vt:lpstr>
      <vt:lpstr>PowerPoint Presentation</vt:lpstr>
      <vt:lpstr>PowerPoint Presentation</vt:lpstr>
      <vt:lpstr>Lytic Polysaccharide Monooxygenases (LPMOs)</vt:lpstr>
      <vt:lpstr>LPMOs run on H2O2</vt:lpstr>
      <vt:lpstr>Where does H2O2 come from?</vt:lpstr>
      <vt:lpstr>Laccases</vt:lpstr>
      <vt:lpstr>PowerPoint Presentation</vt:lpstr>
      <vt:lpstr>PowerPoint Presentation</vt:lpstr>
      <vt:lpstr>PowerPoint Presentation</vt:lpstr>
      <vt:lpstr>PowerPoint Presentation</vt:lpstr>
      <vt:lpstr>Lignin-Carbohydrate Complexes (LCCs)</vt:lpstr>
      <vt:lpstr>PowerPoint Presentation</vt:lpstr>
      <vt:lpstr>Organosolv fractionation of birchwood </vt:lpstr>
      <vt:lpstr>PowerPoint Presentation</vt:lpstr>
      <vt:lpstr> CuGE Releases Long Products </vt:lpstr>
      <vt:lpstr> CuGE Releases Long Products </vt:lpstr>
      <vt:lpstr>PowerPoint Presentation</vt:lpstr>
      <vt:lpstr>PowerPoint Presentation</vt:lpstr>
      <vt:lpstr>PowerPoint Presentation</vt:lpstr>
      <vt:lpstr>New enzymes to pursue…</vt:lpstr>
      <vt:lpstr>PowerPoint Presentation</vt:lpstr>
    </vt:vector>
  </TitlesOfParts>
  <Company>DTU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DTU</dc:creator>
  <cp:lastModifiedBy>Jane Wittrup Agger</cp:lastModifiedBy>
  <cp:revision>131</cp:revision>
  <cp:lastPrinted>2022-12-09T10:01:13Z</cp:lastPrinted>
  <dcterms:created xsi:type="dcterms:W3CDTF">2017-07-31T08:31:56Z</dcterms:created>
  <dcterms:modified xsi:type="dcterms:W3CDTF">2023-08-03T10:22:42Z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dIsCodeFreeTemplate">
    <vt:lpwstr>True</vt:lpwstr>
  </property>
  <property fmtid="{D5CDD505-2E9C-101B-9397-08002B2CF9AE}" pid="3" name="TemplafyTenantId">
    <vt:lpwstr>dtu</vt:lpwstr>
  </property>
  <property fmtid="{D5CDD505-2E9C-101B-9397-08002B2CF9AE}" pid="4" name="TemplafyTemplateId">
    <vt:lpwstr>636806498806910458</vt:lpwstr>
  </property>
  <property fmtid="{D5CDD505-2E9C-101B-9397-08002B2CF9AE}" pid="5" name="TemplafyUserProfileId">
    <vt:lpwstr>636661212996705563</vt:lpwstr>
  </property>
  <property fmtid="{D5CDD505-2E9C-101B-9397-08002B2CF9AE}" pid="6" name="TemplafyLanguageCode">
    <vt:lpwstr>en-GB</vt:lpwstr>
  </property>
</Properties>
</file>